
<file path=[Content_Types].xml><?xml version="1.0" encoding="utf-8"?>
<Types xmlns="http://schemas.openxmlformats.org/package/2006/content-types">
  <Override PartName="/ppt/embeddings/Microsoft_Equation21.bin" ContentType="application/vnd.openxmlformats-officedocument.oleObject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diagrams/drawing2.xml" ContentType="application/vnd.ms-office.drawingml.diagramDrawing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ppt/embeddings/Microsoft_Equation15.bin" ContentType="application/vnd.openxmlformats-officedocument.oleObject"/>
  <Override PartName="/ppt/embeddings/Microsoft_Equation22.bin" ContentType="application/vnd.openxmlformats-officedocument.oleObject"/>
  <Override PartName="/docProps/app.xml" ContentType="application/vnd.openxmlformats-officedocument.extended-properties+xml"/>
  <Override PartName="/ppt/diagrams/layout1.xml" ContentType="application/vnd.openxmlformats-officedocument.drawingml.diagramLayout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embeddings/Microsoft_Equation8.bin" ContentType="application/vnd.openxmlformats-officedocument.oleObject"/>
  <Override PartName="/ppt/slides/slide21.xml" ContentType="application/vnd.openxmlformats-officedocument.presentationml.slide+xml"/>
  <Override PartName="/ppt/diagrams/layout2.xml" ContentType="application/vnd.openxmlformats-officedocument.drawingml.diagramLayout+xml"/>
  <Override PartName="/ppt/slides/slide23.xml" ContentType="application/vnd.openxmlformats-officedocument.presentationml.slide+xml"/>
  <Override PartName="/ppt/embeddings/Microsoft_Equation16.bin" ContentType="application/vnd.openxmlformats-officedocument.oleObject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diagrams/data1.xml" ContentType="application/vnd.openxmlformats-officedocument.drawingml.diagramData+xml"/>
  <Override PartName="/ppt/embeddings/Microsoft_Equation12.bin" ContentType="application/vnd.openxmlformats-officedocument.oleObject"/>
  <Override PartName="/ppt/embeddings/Microsoft_Equation14.bin" ContentType="application/vnd.openxmlformats-officedocument.oleObject"/>
  <Override PartName="/ppt/embeddings/Microsoft_Equation19.bin" ContentType="application/vnd.openxmlformats-officedocument.oleObject"/>
  <Override PartName="/ppt/embeddings/Microsoft_Equation2.bin" ContentType="application/vnd.openxmlformats-officedocument.oleObject"/>
  <Override PartName="/ppt/embeddings/Microsoft_Equation11.bin" ContentType="application/vnd.openxmlformats-officedocument.oleObject"/>
  <Override PartName="/ppt/embeddings/Microsoft_Equation20.bin" ContentType="application/vnd.openxmlformats-officedocument.oleObject"/>
  <Override PartName="/ppt/embeddings/Microsoft_Equation4.bin" ContentType="application/vnd.openxmlformats-officedocument.oleObjec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Microsoft_Equation10.bin" ContentType="application/vnd.openxmlformats-officedocument.oleObject"/>
  <Override PartName="/ppt/embeddings/Microsoft_Equation5.bin" ContentType="application/vnd.openxmlformats-officedocument.oleObject"/>
  <Default Extension="pict" ContentType="image/pict"/>
  <Override PartName="/ppt/embeddings/Microsoft_Equation7.bin" ContentType="application/vnd.openxmlformats-officedocument.oleObject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embeddings/Microsoft_Equation18.bin" ContentType="application/vnd.openxmlformats-officedocument.oleObject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quickStyle2.xml" ContentType="application/vnd.openxmlformats-officedocument.drawingml.diagramStyle+xml"/>
  <Override PartName="/ppt/embeddings/Microsoft_Equation13.bin" ContentType="application/vnd.openxmlformats-officedocument.oleObject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embeddings/Microsoft_Equation9.bin" ContentType="application/vnd.openxmlformats-officedocument.oleObject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embeddings/Microsoft_Equation6.bin" ContentType="application/vnd.openxmlformats-officedocument.oleObject"/>
  <Default Extension="rels" ContentType="application/vnd.openxmlformats-package.relationships+xml"/>
  <Override PartName="/ppt/slides/slide9.xml" ContentType="application/vnd.openxmlformats-officedocument.presentationml.slide+xml"/>
  <Override PartName="/ppt/diagrams/drawing1.xml" ContentType="application/vnd.ms-office.drawingml.diagramDrawing+xml"/>
  <Override PartName="/ppt/embeddings/Microsoft_Equation3.bin" ContentType="application/vnd.openxmlformats-officedocument.oleObject"/>
  <Override PartName="/ppt/embeddings/Microsoft_Equation17.bin" ContentType="application/vnd.openxmlformats-officedocument.oleObject"/>
  <Override PartName="/ppt/diagrams/colors2.xml" ContentType="application/vnd.openxmlformats-officedocument.drawingml.diagramColor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diagrams/data2.xml" ContentType="application/vnd.openxmlformats-officedocument.drawingml.diagramData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72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8" r:id="rId19"/>
    <p:sldId id="274" r:id="rId20"/>
    <p:sldId id="275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945B90-C7CD-454E-8410-8024A90CEA3A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E2C67E-E126-7D48-AFF3-3AA137975CF9}">
      <dgm:prSet phldrT="[Text]"/>
      <dgm:spPr/>
      <dgm:t>
        <a:bodyPr/>
        <a:lstStyle/>
        <a:p>
          <a:r>
            <a:rPr lang="en-US" dirty="0" smtClean="0"/>
            <a:t>Observation</a:t>
          </a:r>
          <a:endParaRPr lang="en-US" dirty="0"/>
        </a:p>
      </dgm:t>
    </dgm:pt>
    <dgm:pt modelId="{CD07EC0C-1A2E-7846-A964-5E346F078A5F}" type="parTrans" cxnId="{2FCAE97D-3546-3848-991B-FF0A71E1BDDB}">
      <dgm:prSet/>
      <dgm:spPr/>
      <dgm:t>
        <a:bodyPr/>
        <a:lstStyle/>
        <a:p>
          <a:endParaRPr lang="en-US"/>
        </a:p>
      </dgm:t>
    </dgm:pt>
    <dgm:pt modelId="{7CA7249C-5033-094F-B407-65AAA1688992}" type="sibTrans" cxnId="{2FCAE97D-3546-3848-991B-FF0A71E1BDDB}">
      <dgm:prSet/>
      <dgm:spPr/>
      <dgm:t>
        <a:bodyPr/>
        <a:lstStyle/>
        <a:p>
          <a:endParaRPr lang="en-US"/>
        </a:p>
      </dgm:t>
    </dgm:pt>
    <dgm:pt modelId="{7AEEFE8E-B409-B14C-BA75-EBDF144A639B}">
      <dgm:prSet phldrT="[Text]"/>
      <dgm:spPr/>
      <dgm:t>
        <a:bodyPr/>
        <a:lstStyle/>
        <a:p>
          <a:r>
            <a:rPr lang="en-US" dirty="0" smtClean="0"/>
            <a:t>Measurement Rule 1</a:t>
          </a:r>
          <a:endParaRPr lang="en-US" dirty="0"/>
        </a:p>
      </dgm:t>
    </dgm:pt>
    <dgm:pt modelId="{67785F42-98F8-DC42-9E29-F422D725F21F}" type="parTrans" cxnId="{5BB1593D-4BA5-C446-AB91-988CF2CA6F19}">
      <dgm:prSet/>
      <dgm:spPr/>
      <dgm:t>
        <a:bodyPr/>
        <a:lstStyle/>
        <a:p>
          <a:endParaRPr lang="en-US"/>
        </a:p>
      </dgm:t>
    </dgm:pt>
    <dgm:pt modelId="{474585F7-5065-5842-B7BB-C4D6DFAF5D98}" type="sibTrans" cxnId="{5BB1593D-4BA5-C446-AB91-988CF2CA6F19}">
      <dgm:prSet/>
      <dgm:spPr/>
      <dgm:t>
        <a:bodyPr/>
        <a:lstStyle/>
        <a:p>
          <a:endParaRPr lang="en-US"/>
        </a:p>
      </dgm:t>
    </dgm:pt>
    <dgm:pt modelId="{CD87F3DA-CF7D-8A4D-8168-668357B7AA14}">
      <dgm:prSet phldrT="[Text]"/>
      <dgm:spPr/>
      <dgm:t>
        <a:bodyPr/>
        <a:lstStyle/>
        <a:p>
          <a:r>
            <a:rPr lang="en-US" dirty="0" smtClean="0"/>
            <a:t>Measurement Rule 2</a:t>
          </a:r>
          <a:endParaRPr lang="en-US" dirty="0"/>
        </a:p>
      </dgm:t>
    </dgm:pt>
    <dgm:pt modelId="{E5A5C2C3-7E7C-7E4F-9805-E9DF47017533}" type="parTrans" cxnId="{C40E1645-4CAC-0040-8CA8-007736A00E1A}">
      <dgm:prSet/>
      <dgm:spPr/>
      <dgm:t>
        <a:bodyPr/>
        <a:lstStyle/>
        <a:p>
          <a:endParaRPr lang="en-US"/>
        </a:p>
      </dgm:t>
    </dgm:pt>
    <dgm:pt modelId="{FF5076BD-726C-754E-8FC8-31F5226858EB}" type="sibTrans" cxnId="{C40E1645-4CAC-0040-8CA8-007736A00E1A}">
      <dgm:prSet/>
      <dgm:spPr/>
      <dgm:t>
        <a:bodyPr/>
        <a:lstStyle/>
        <a:p>
          <a:endParaRPr lang="en-US"/>
        </a:p>
      </dgm:t>
    </dgm:pt>
    <dgm:pt modelId="{7F47FA51-6E2D-3143-AC37-C1939C3CE86B}">
      <dgm:prSet phldrT="[Text]"/>
      <dgm:spPr/>
      <dgm:t>
        <a:bodyPr/>
        <a:lstStyle/>
        <a:p>
          <a:r>
            <a:rPr lang="en-US" dirty="0" smtClean="0"/>
            <a:t>Measurement Rule 3</a:t>
          </a:r>
          <a:endParaRPr lang="en-US" dirty="0"/>
        </a:p>
      </dgm:t>
    </dgm:pt>
    <dgm:pt modelId="{1DDD5241-97EB-E840-B478-927AC4F4D89D}" type="parTrans" cxnId="{EFDBAD68-6735-8949-B429-D88231ABA228}">
      <dgm:prSet/>
      <dgm:spPr/>
      <dgm:t>
        <a:bodyPr/>
        <a:lstStyle/>
        <a:p>
          <a:endParaRPr lang="en-US"/>
        </a:p>
      </dgm:t>
    </dgm:pt>
    <dgm:pt modelId="{4FD43623-2AC2-1249-9D36-CD0499C949D7}" type="sibTrans" cxnId="{EFDBAD68-6735-8949-B429-D88231ABA228}">
      <dgm:prSet/>
      <dgm:spPr/>
      <dgm:t>
        <a:bodyPr/>
        <a:lstStyle/>
        <a:p>
          <a:endParaRPr lang="en-US"/>
        </a:p>
      </dgm:t>
    </dgm:pt>
    <dgm:pt modelId="{08AF2318-6B3E-964D-A90E-BAF9F5CD931E}">
      <dgm:prSet phldrT="[Text]"/>
      <dgm:spPr/>
      <dgm:t>
        <a:bodyPr/>
        <a:lstStyle/>
        <a:p>
          <a:r>
            <a:rPr lang="en-US" dirty="0" smtClean="0"/>
            <a:t>Measurement Rule 4</a:t>
          </a:r>
          <a:endParaRPr lang="en-US" dirty="0"/>
        </a:p>
      </dgm:t>
    </dgm:pt>
    <dgm:pt modelId="{7BD1216B-A439-FA4D-8B8D-F9E6E96E7721}" type="parTrans" cxnId="{5C81CC69-675A-AE42-99FF-E1E2AA74E574}">
      <dgm:prSet/>
      <dgm:spPr/>
      <dgm:t>
        <a:bodyPr/>
        <a:lstStyle/>
        <a:p>
          <a:endParaRPr lang="en-US"/>
        </a:p>
      </dgm:t>
    </dgm:pt>
    <dgm:pt modelId="{4D47834D-62D9-1344-9FD6-DE5B54293FEE}" type="sibTrans" cxnId="{5C81CC69-675A-AE42-99FF-E1E2AA74E574}">
      <dgm:prSet/>
      <dgm:spPr/>
      <dgm:t>
        <a:bodyPr/>
        <a:lstStyle/>
        <a:p>
          <a:endParaRPr lang="en-US"/>
        </a:p>
      </dgm:t>
    </dgm:pt>
    <dgm:pt modelId="{C37A85AE-0CE1-E943-9269-71F64AC9774E}">
      <dgm:prSet phldrT="[Text]"/>
      <dgm:spPr/>
      <dgm:t>
        <a:bodyPr/>
        <a:lstStyle/>
        <a:p>
          <a:r>
            <a:rPr lang="en-US" dirty="0" smtClean="0"/>
            <a:t>Measurement Scale 1</a:t>
          </a:r>
          <a:endParaRPr lang="en-US" dirty="0"/>
        </a:p>
      </dgm:t>
    </dgm:pt>
    <dgm:pt modelId="{9C0BAA22-779F-684F-8181-7F8594B8BEC0}" type="parTrans" cxnId="{514EC9E9-69A4-E841-AB40-0BF05DF41317}">
      <dgm:prSet/>
      <dgm:spPr/>
      <dgm:t>
        <a:bodyPr/>
        <a:lstStyle/>
        <a:p>
          <a:endParaRPr lang="en-US"/>
        </a:p>
      </dgm:t>
    </dgm:pt>
    <dgm:pt modelId="{5C9F6BAD-5654-F147-B590-67697DEF787A}" type="sibTrans" cxnId="{514EC9E9-69A4-E841-AB40-0BF05DF41317}">
      <dgm:prSet/>
      <dgm:spPr/>
      <dgm:t>
        <a:bodyPr/>
        <a:lstStyle/>
        <a:p>
          <a:endParaRPr lang="en-US"/>
        </a:p>
      </dgm:t>
    </dgm:pt>
    <dgm:pt modelId="{9CDB5F64-5950-2B46-8154-6AD9D34C26A2}">
      <dgm:prSet phldrT="[Text]"/>
      <dgm:spPr/>
      <dgm:t>
        <a:bodyPr/>
        <a:lstStyle/>
        <a:p>
          <a:r>
            <a:rPr lang="en-US" dirty="0" smtClean="0"/>
            <a:t>Measurement Scale 2</a:t>
          </a:r>
          <a:endParaRPr lang="en-US" dirty="0"/>
        </a:p>
      </dgm:t>
    </dgm:pt>
    <dgm:pt modelId="{F96A9910-1474-194E-AE63-DD13A8DCBB3F}" type="parTrans" cxnId="{098023C9-01F9-DF41-98E4-321D2B3EDB00}">
      <dgm:prSet/>
      <dgm:spPr/>
      <dgm:t>
        <a:bodyPr/>
        <a:lstStyle/>
        <a:p>
          <a:endParaRPr lang="en-US"/>
        </a:p>
      </dgm:t>
    </dgm:pt>
    <dgm:pt modelId="{E01616E8-B122-B049-8D3C-6BA4913F2F6A}" type="sibTrans" cxnId="{098023C9-01F9-DF41-98E4-321D2B3EDB00}">
      <dgm:prSet/>
      <dgm:spPr/>
      <dgm:t>
        <a:bodyPr/>
        <a:lstStyle/>
        <a:p>
          <a:endParaRPr lang="en-US"/>
        </a:p>
      </dgm:t>
    </dgm:pt>
    <dgm:pt modelId="{3136BFC6-FEC3-0544-A90F-BFBE7A02CFF4}">
      <dgm:prSet phldrT="[Text]"/>
      <dgm:spPr/>
      <dgm:t>
        <a:bodyPr/>
        <a:lstStyle/>
        <a:p>
          <a:r>
            <a:rPr lang="en-US" dirty="0" smtClean="0"/>
            <a:t>Measurement Scale 3</a:t>
          </a:r>
          <a:endParaRPr lang="en-US" dirty="0"/>
        </a:p>
      </dgm:t>
    </dgm:pt>
    <dgm:pt modelId="{57B5BD5F-A9C0-4A4B-B242-A91206C8C88D}" type="parTrans" cxnId="{3DDEA1DE-9154-EB4E-B798-34BBE3E3EE93}">
      <dgm:prSet/>
      <dgm:spPr/>
      <dgm:t>
        <a:bodyPr/>
        <a:lstStyle/>
        <a:p>
          <a:endParaRPr lang="en-US"/>
        </a:p>
      </dgm:t>
    </dgm:pt>
    <dgm:pt modelId="{86A00441-376E-9546-A39B-71E52A861DE7}" type="sibTrans" cxnId="{3DDEA1DE-9154-EB4E-B798-34BBE3E3EE93}">
      <dgm:prSet/>
      <dgm:spPr/>
      <dgm:t>
        <a:bodyPr/>
        <a:lstStyle/>
        <a:p>
          <a:endParaRPr lang="en-US"/>
        </a:p>
      </dgm:t>
    </dgm:pt>
    <dgm:pt modelId="{AE9B6AEC-AF84-F746-A3BB-BC0156F77D13}">
      <dgm:prSet phldrT="[Text]"/>
      <dgm:spPr/>
      <dgm:t>
        <a:bodyPr/>
        <a:lstStyle/>
        <a:p>
          <a:r>
            <a:rPr lang="en-US" dirty="0" smtClean="0"/>
            <a:t>Measurement Scale 4</a:t>
          </a:r>
          <a:endParaRPr lang="en-US" dirty="0"/>
        </a:p>
      </dgm:t>
    </dgm:pt>
    <dgm:pt modelId="{19D6F40A-DD63-2449-833D-10F9AA29192F}" type="parTrans" cxnId="{8ABF91A6-A689-934A-B805-1EAEA35402A6}">
      <dgm:prSet/>
      <dgm:spPr/>
      <dgm:t>
        <a:bodyPr/>
        <a:lstStyle/>
        <a:p>
          <a:endParaRPr lang="en-US"/>
        </a:p>
      </dgm:t>
    </dgm:pt>
    <dgm:pt modelId="{77704748-D624-9448-BA93-B9B5ED682708}" type="sibTrans" cxnId="{8ABF91A6-A689-934A-B805-1EAEA35402A6}">
      <dgm:prSet/>
      <dgm:spPr/>
      <dgm:t>
        <a:bodyPr/>
        <a:lstStyle/>
        <a:p>
          <a:endParaRPr lang="en-US"/>
        </a:p>
      </dgm:t>
    </dgm:pt>
    <dgm:pt modelId="{4BF78818-9B33-8049-A571-72F0FA5CE7B4}">
      <dgm:prSet phldrT="[Text]"/>
      <dgm:spPr/>
      <dgm:t>
        <a:bodyPr/>
        <a:lstStyle/>
        <a:p>
          <a:r>
            <a:rPr lang="en-US" dirty="0" smtClean="0"/>
            <a:t>Data Type 1</a:t>
          </a:r>
          <a:endParaRPr lang="en-US" dirty="0"/>
        </a:p>
      </dgm:t>
    </dgm:pt>
    <dgm:pt modelId="{48941527-5116-5F48-9652-058CE245FC90}" type="parTrans" cxnId="{379ADCFA-0FAE-CD46-8386-9A89FEA20CA7}">
      <dgm:prSet/>
      <dgm:spPr/>
      <dgm:t>
        <a:bodyPr/>
        <a:lstStyle/>
        <a:p>
          <a:endParaRPr lang="en-US"/>
        </a:p>
      </dgm:t>
    </dgm:pt>
    <dgm:pt modelId="{6E3CDB0C-BA0F-E743-AC38-7B04A5E38BF6}" type="sibTrans" cxnId="{379ADCFA-0FAE-CD46-8386-9A89FEA20CA7}">
      <dgm:prSet/>
      <dgm:spPr/>
      <dgm:t>
        <a:bodyPr/>
        <a:lstStyle/>
        <a:p>
          <a:endParaRPr lang="en-US"/>
        </a:p>
      </dgm:t>
    </dgm:pt>
    <dgm:pt modelId="{B9A79D9B-A2DB-F947-A080-EC594C37D8DD}">
      <dgm:prSet phldrT="[Text]"/>
      <dgm:spPr/>
      <dgm:t>
        <a:bodyPr/>
        <a:lstStyle/>
        <a:p>
          <a:r>
            <a:rPr lang="en-US" dirty="0" smtClean="0"/>
            <a:t>Data Type 2</a:t>
          </a:r>
          <a:endParaRPr lang="en-US" dirty="0"/>
        </a:p>
      </dgm:t>
    </dgm:pt>
    <dgm:pt modelId="{770345D4-7881-474C-967D-7E3CB563427C}" type="parTrans" cxnId="{B72E894E-B7DE-8C45-B566-D67C92B27BCC}">
      <dgm:prSet/>
      <dgm:spPr/>
      <dgm:t>
        <a:bodyPr/>
        <a:lstStyle/>
        <a:p>
          <a:endParaRPr lang="en-US"/>
        </a:p>
      </dgm:t>
    </dgm:pt>
    <dgm:pt modelId="{C107AB08-71EF-1A46-A7A9-D823165762AA}" type="sibTrans" cxnId="{B72E894E-B7DE-8C45-B566-D67C92B27BCC}">
      <dgm:prSet/>
      <dgm:spPr/>
      <dgm:t>
        <a:bodyPr/>
        <a:lstStyle/>
        <a:p>
          <a:endParaRPr lang="en-US"/>
        </a:p>
      </dgm:t>
    </dgm:pt>
    <dgm:pt modelId="{48D98BEC-8E62-0945-9BBE-E0E911B05CB3}">
      <dgm:prSet phldrT="[Text]"/>
      <dgm:spPr/>
      <dgm:t>
        <a:bodyPr/>
        <a:lstStyle/>
        <a:p>
          <a:r>
            <a:rPr lang="en-US" dirty="0" smtClean="0"/>
            <a:t>Data Type 3</a:t>
          </a:r>
          <a:endParaRPr lang="en-US" dirty="0"/>
        </a:p>
      </dgm:t>
    </dgm:pt>
    <dgm:pt modelId="{2C4EAD72-C784-8D48-BC84-7BBA591CAA90}" type="parTrans" cxnId="{10FEAF8F-7030-1142-BF09-5B18D159249A}">
      <dgm:prSet/>
      <dgm:spPr/>
      <dgm:t>
        <a:bodyPr/>
        <a:lstStyle/>
        <a:p>
          <a:endParaRPr lang="en-US"/>
        </a:p>
      </dgm:t>
    </dgm:pt>
    <dgm:pt modelId="{E3825838-826E-6A46-A704-83F70724B8FA}" type="sibTrans" cxnId="{10FEAF8F-7030-1142-BF09-5B18D159249A}">
      <dgm:prSet/>
      <dgm:spPr/>
      <dgm:t>
        <a:bodyPr/>
        <a:lstStyle/>
        <a:p>
          <a:endParaRPr lang="en-US"/>
        </a:p>
      </dgm:t>
    </dgm:pt>
    <dgm:pt modelId="{67DAD41E-2F1F-DE47-A209-66C27ACE67ED}">
      <dgm:prSet phldrT="[Text]"/>
      <dgm:spPr/>
      <dgm:t>
        <a:bodyPr/>
        <a:lstStyle/>
        <a:p>
          <a:r>
            <a:rPr lang="en-US" dirty="0" smtClean="0"/>
            <a:t>Data Type 4</a:t>
          </a:r>
          <a:endParaRPr lang="en-US" dirty="0"/>
        </a:p>
      </dgm:t>
    </dgm:pt>
    <dgm:pt modelId="{E5B44C47-5B85-9447-A277-42B7FDB4EB97}" type="parTrans" cxnId="{88AE8F9B-BF7E-714D-BDFE-E590B203355C}">
      <dgm:prSet/>
      <dgm:spPr/>
      <dgm:t>
        <a:bodyPr/>
        <a:lstStyle/>
        <a:p>
          <a:endParaRPr lang="en-US"/>
        </a:p>
      </dgm:t>
    </dgm:pt>
    <dgm:pt modelId="{55B61AE7-83ED-5D48-AD0F-7CD9E336CCFB}" type="sibTrans" cxnId="{88AE8F9B-BF7E-714D-BDFE-E590B203355C}">
      <dgm:prSet/>
      <dgm:spPr/>
      <dgm:t>
        <a:bodyPr/>
        <a:lstStyle/>
        <a:p>
          <a:endParaRPr lang="en-US"/>
        </a:p>
      </dgm:t>
    </dgm:pt>
    <dgm:pt modelId="{8D85A848-25FE-6643-873E-4B9A18FDD6E1}" type="pres">
      <dgm:prSet presAssocID="{B4945B90-C7CD-454E-8410-8024A90CEA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0BB73E5-723C-334D-A99E-69CB124D7D80}" type="pres">
      <dgm:prSet presAssocID="{D2E2C67E-E126-7D48-AFF3-3AA137975CF9}" presName="hierRoot1" presStyleCnt="0">
        <dgm:presLayoutVars>
          <dgm:hierBranch val="init"/>
        </dgm:presLayoutVars>
      </dgm:prSet>
      <dgm:spPr/>
    </dgm:pt>
    <dgm:pt modelId="{1FEE7C19-57DB-1545-A9DC-7409F5D09084}" type="pres">
      <dgm:prSet presAssocID="{D2E2C67E-E126-7D48-AFF3-3AA137975CF9}" presName="rootComposite1" presStyleCnt="0"/>
      <dgm:spPr/>
    </dgm:pt>
    <dgm:pt modelId="{A34FDDDD-B869-4B4F-888F-CF16DC237059}" type="pres">
      <dgm:prSet presAssocID="{D2E2C67E-E126-7D48-AFF3-3AA137975CF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FBD453-2F31-664B-9C7E-A0FBEDF7099A}" type="pres">
      <dgm:prSet presAssocID="{D2E2C67E-E126-7D48-AFF3-3AA137975CF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C776412-7317-6446-BF9A-F902EAC74AB8}" type="pres">
      <dgm:prSet presAssocID="{D2E2C67E-E126-7D48-AFF3-3AA137975CF9}" presName="hierChild2" presStyleCnt="0"/>
      <dgm:spPr/>
    </dgm:pt>
    <dgm:pt modelId="{8192E62F-9EB4-414E-BDA2-48ED15926D1F}" type="pres">
      <dgm:prSet presAssocID="{67785F42-98F8-DC42-9E29-F422D725F21F}" presName="Name37" presStyleLbl="parChTrans1D2" presStyleIdx="0" presStyleCnt="4"/>
      <dgm:spPr/>
      <dgm:t>
        <a:bodyPr/>
        <a:lstStyle/>
        <a:p>
          <a:endParaRPr lang="en-US"/>
        </a:p>
      </dgm:t>
    </dgm:pt>
    <dgm:pt modelId="{20E50914-3AB4-C449-B160-588D78FADD6D}" type="pres">
      <dgm:prSet presAssocID="{7AEEFE8E-B409-B14C-BA75-EBDF144A639B}" presName="hierRoot2" presStyleCnt="0">
        <dgm:presLayoutVars>
          <dgm:hierBranch val="init"/>
        </dgm:presLayoutVars>
      </dgm:prSet>
      <dgm:spPr/>
    </dgm:pt>
    <dgm:pt modelId="{A049DC1B-598E-3A4A-B789-F47772B6B130}" type="pres">
      <dgm:prSet presAssocID="{7AEEFE8E-B409-B14C-BA75-EBDF144A639B}" presName="rootComposite" presStyleCnt="0"/>
      <dgm:spPr/>
    </dgm:pt>
    <dgm:pt modelId="{16F321E6-67DE-C541-A31E-01BED7E4E6D4}" type="pres">
      <dgm:prSet presAssocID="{7AEEFE8E-B409-B14C-BA75-EBDF144A639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3DD2BB-7CA9-2542-B790-6E3853F7CAD4}" type="pres">
      <dgm:prSet presAssocID="{7AEEFE8E-B409-B14C-BA75-EBDF144A639B}" presName="rootConnector" presStyleLbl="node2" presStyleIdx="0" presStyleCnt="4"/>
      <dgm:spPr/>
      <dgm:t>
        <a:bodyPr/>
        <a:lstStyle/>
        <a:p>
          <a:endParaRPr lang="en-US"/>
        </a:p>
      </dgm:t>
    </dgm:pt>
    <dgm:pt modelId="{8FA14FAD-9FC0-0644-993F-A757FA2FDD74}" type="pres">
      <dgm:prSet presAssocID="{7AEEFE8E-B409-B14C-BA75-EBDF144A639B}" presName="hierChild4" presStyleCnt="0"/>
      <dgm:spPr/>
    </dgm:pt>
    <dgm:pt modelId="{3A0E978B-09FA-FB4A-99A5-0283669CB345}" type="pres">
      <dgm:prSet presAssocID="{9C0BAA22-779F-684F-8181-7F8594B8BEC0}" presName="Name37" presStyleLbl="parChTrans1D3" presStyleIdx="0" presStyleCnt="4"/>
      <dgm:spPr/>
      <dgm:t>
        <a:bodyPr/>
        <a:lstStyle/>
        <a:p>
          <a:endParaRPr lang="en-US"/>
        </a:p>
      </dgm:t>
    </dgm:pt>
    <dgm:pt modelId="{2BF11DAF-AC38-9D48-BEAC-56B639503724}" type="pres">
      <dgm:prSet presAssocID="{C37A85AE-0CE1-E943-9269-71F64AC9774E}" presName="hierRoot2" presStyleCnt="0">
        <dgm:presLayoutVars>
          <dgm:hierBranch val="init"/>
        </dgm:presLayoutVars>
      </dgm:prSet>
      <dgm:spPr/>
    </dgm:pt>
    <dgm:pt modelId="{199F59EB-00B8-6144-B9DB-2357016857EB}" type="pres">
      <dgm:prSet presAssocID="{C37A85AE-0CE1-E943-9269-71F64AC9774E}" presName="rootComposite" presStyleCnt="0"/>
      <dgm:spPr/>
    </dgm:pt>
    <dgm:pt modelId="{9BAD6599-C7AB-454C-9615-BD1DBEEDA0C8}" type="pres">
      <dgm:prSet presAssocID="{C37A85AE-0CE1-E943-9269-71F64AC9774E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29AEB4-8B59-D74D-AC84-7D4E9D415B74}" type="pres">
      <dgm:prSet presAssocID="{C37A85AE-0CE1-E943-9269-71F64AC9774E}" presName="rootConnector" presStyleLbl="node3" presStyleIdx="0" presStyleCnt="4"/>
      <dgm:spPr/>
      <dgm:t>
        <a:bodyPr/>
        <a:lstStyle/>
        <a:p>
          <a:endParaRPr lang="en-US"/>
        </a:p>
      </dgm:t>
    </dgm:pt>
    <dgm:pt modelId="{C1B69693-F24F-614B-8745-1AAF1C6454F8}" type="pres">
      <dgm:prSet presAssocID="{C37A85AE-0CE1-E943-9269-71F64AC9774E}" presName="hierChild4" presStyleCnt="0"/>
      <dgm:spPr/>
    </dgm:pt>
    <dgm:pt modelId="{0E644BC0-317E-C649-ADF8-900A211771B4}" type="pres">
      <dgm:prSet presAssocID="{48941527-5116-5F48-9652-058CE245FC90}" presName="Name37" presStyleLbl="parChTrans1D4" presStyleIdx="0" presStyleCnt="4"/>
      <dgm:spPr/>
      <dgm:t>
        <a:bodyPr/>
        <a:lstStyle/>
        <a:p>
          <a:endParaRPr lang="en-US"/>
        </a:p>
      </dgm:t>
    </dgm:pt>
    <dgm:pt modelId="{0A1F4C97-F4D4-AE48-9EB3-ED114476DE48}" type="pres">
      <dgm:prSet presAssocID="{4BF78818-9B33-8049-A571-72F0FA5CE7B4}" presName="hierRoot2" presStyleCnt="0">
        <dgm:presLayoutVars>
          <dgm:hierBranch val="init"/>
        </dgm:presLayoutVars>
      </dgm:prSet>
      <dgm:spPr/>
    </dgm:pt>
    <dgm:pt modelId="{ED7EE79A-26B9-7D4A-BBDC-72D008C47A1D}" type="pres">
      <dgm:prSet presAssocID="{4BF78818-9B33-8049-A571-72F0FA5CE7B4}" presName="rootComposite" presStyleCnt="0"/>
      <dgm:spPr/>
    </dgm:pt>
    <dgm:pt modelId="{10F6493A-0BFC-9942-A894-67D634A931DC}" type="pres">
      <dgm:prSet presAssocID="{4BF78818-9B33-8049-A571-72F0FA5CE7B4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77F373-709C-EF40-95AE-A4A4874198DB}" type="pres">
      <dgm:prSet presAssocID="{4BF78818-9B33-8049-A571-72F0FA5CE7B4}" presName="rootConnector" presStyleLbl="node4" presStyleIdx="0" presStyleCnt="4"/>
      <dgm:spPr/>
      <dgm:t>
        <a:bodyPr/>
        <a:lstStyle/>
        <a:p>
          <a:endParaRPr lang="en-US"/>
        </a:p>
      </dgm:t>
    </dgm:pt>
    <dgm:pt modelId="{CC32E5C9-44BB-6B41-B2F3-897FD444C680}" type="pres">
      <dgm:prSet presAssocID="{4BF78818-9B33-8049-A571-72F0FA5CE7B4}" presName="hierChild4" presStyleCnt="0"/>
      <dgm:spPr/>
    </dgm:pt>
    <dgm:pt modelId="{5B0420AB-FF14-5242-8E96-A7B3E988700B}" type="pres">
      <dgm:prSet presAssocID="{4BF78818-9B33-8049-A571-72F0FA5CE7B4}" presName="hierChild5" presStyleCnt="0"/>
      <dgm:spPr/>
    </dgm:pt>
    <dgm:pt modelId="{449C7238-5382-8B46-BD0A-27ECA5E8B2AC}" type="pres">
      <dgm:prSet presAssocID="{C37A85AE-0CE1-E943-9269-71F64AC9774E}" presName="hierChild5" presStyleCnt="0"/>
      <dgm:spPr/>
    </dgm:pt>
    <dgm:pt modelId="{CEA63798-A7E2-4C4D-B55C-23DB19149BAA}" type="pres">
      <dgm:prSet presAssocID="{7AEEFE8E-B409-B14C-BA75-EBDF144A639B}" presName="hierChild5" presStyleCnt="0"/>
      <dgm:spPr/>
    </dgm:pt>
    <dgm:pt modelId="{FB1E00FD-7428-3741-9DA8-3D32E18FEE69}" type="pres">
      <dgm:prSet presAssocID="{E5A5C2C3-7E7C-7E4F-9805-E9DF47017533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89A921C-BF3A-7A41-9086-1C45A1FCF305}" type="pres">
      <dgm:prSet presAssocID="{CD87F3DA-CF7D-8A4D-8168-668357B7AA14}" presName="hierRoot2" presStyleCnt="0">
        <dgm:presLayoutVars>
          <dgm:hierBranch val="init"/>
        </dgm:presLayoutVars>
      </dgm:prSet>
      <dgm:spPr/>
    </dgm:pt>
    <dgm:pt modelId="{058ECA11-F831-6B4F-AEB5-A8C0272D637C}" type="pres">
      <dgm:prSet presAssocID="{CD87F3DA-CF7D-8A4D-8168-668357B7AA14}" presName="rootComposite" presStyleCnt="0"/>
      <dgm:spPr/>
    </dgm:pt>
    <dgm:pt modelId="{02C38CB9-759E-364B-9D51-EF86E4FA7D50}" type="pres">
      <dgm:prSet presAssocID="{CD87F3DA-CF7D-8A4D-8168-668357B7AA1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EAAA6C-BBB2-8B4F-A293-C5813893CD81}" type="pres">
      <dgm:prSet presAssocID="{CD87F3DA-CF7D-8A4D-8168-668357B7AA14}" presName="rootConnector" presStyleLbl="node2" presStyleIdx="1" presStyleCnt="4"/>
      <dgm:spPr/>
      <dgm:t>
        <a:bodyPr/>
        <a:lstStyle/>
        <a:p>
          <a:endParaRPr lang="en-US"/>
        </a:p>
      </dgm:t>
    </dgm:pt>
    <dgm:pt modelId="{64652954-E2F8-E24B-91EF-D37D4D1CDA27}" type="pres">
      <dgm:prSet presAssocID="{CD87F3DA-CF7D-8A4D-8168-668357B7AA14}" presName="hierChild4" presStyleCnt="0"/>
      <dgm:spPr/>
    </dgm:pt>
    <dgm:pt modelId="{DD6E513B-EDDA-B342-9E4F-F0984D867F63}" type="pres">
      <dgm:prSet presAssocID="{F96A9910-1474-194E-AE63-DD13A8DCBB3F}" presName="Name37" presStyleLbl="parChTrans1D3" presStyleIdx="1" presStyleCnt="4"/>
      <dgm:spPr/>
      <dgm:t>
        <a:bodyPr/>
        <a:lstStyle/>
        <a:p>
          <a:endParaRPr lang="en-US"/>
        </a:p>
      </dgm:t>
    </dgm:pt>
    <dgm:pt modelId="{2F306BED-8E59-3740-B14C-972392686297}" type="pres">
      <dgm:prSet presAssocID="{9CDB5F64-5950-2B46-8154-6AD9D34C26A2}" presName="hierRoot2" presStyleCnt="0">
        <dgm:presLayoutVars>
          <dgm:hierBranch val="init"/>
        </dgm:presLayoutVars>
      </dgm:prSet>
      <dgm:spPr/>
    </dgm:pt>
    <dgm:pt modelId="{E704C433-E8DE-454B-9AB9-AEE83A3BB63D}" type="pres">
      <dgm:prSet presAssocID="{9CDB5F64-5950-2B46-8154-6AD9D34C26A2}" presName="rootComposite" presStyleCnt="0"/>
      <dgm:spPr/>
    </dgm:pt>
    <dgm:pt modelId="{C263C09C-91D0-794D-A89D-BA78E227F75C}" type="pres">
      <dgm:prSet presAssocID="{9CDB5F64-5950-2B46-8154-6AD9D34C26A2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9A21DD-CC6F-484C-B25F-D055B3FF1F53}" type="pres">
      <dgm:prSet presAssocID="{9CDB5F64-5950-2B46-8154-6AD9D34C26A2}" presName="rootConnector" presStyleLbl="node3" presStyleIdx="1" presStyleCnt="4"/>
      <dgm:spPr/>
      <dgm:t>
        <a:bodyPr/>
        <a:lstStyle/>
        <a:p>
          <a:endParaRPr lang="en-US"/>
        </a:p>
      </dgm:t>
    </dgm:pt>
    <dgm:pt modelId="{626AC875-BC76-7C45-8103-7D4ADDF2D72F}" type="pres">
      <dgm:prSet presAssocID="{9CDB5F64-5950-2B46-8154-6AD9D34C26A2}" presName="hierChild4" presStyleCnt="0"/>
      <dgm:spPr/>
    </dgm:pt>
    <dgm:pt modelId="{B4AA7911-472E-C446-9DDF-92BF392E43F3}" type="pres">
      <dgm:prSet presAssocID="{770345D4-7881-474C-967D-7E3CB563427C}" presName="Name37" presStyleLbl="parChTrans1D4" presStyleIdx="1" presStyleCnt="4"/>
      <dgm:spPr/>
      <dgm:t>
        <a:bodyPr/>
        <a:lstStyle/>
        <a:p>
          <a:endParaRPr lang="en-US"/>
        </a:p>
      </dgm:t>
    </dgm:pt>
    <dgm:pt modelId="{F586ECA8-E6EA-344C-A1F2-8DFBE34A6B75}" type="pres">
      <dgm:prSet presAssocID="{B9A79D9B-A2DB-F947-A080-EC594C37D8DD}" presName="hierRoot2" presStyleCnt="0">
        <dgm:presLayoutVars>
          <dgm:hierBranch val="init"/>
        </dgm:presLayoutVars>
      </dgm:prSet>
      <dgm:spPr/>
    </dgm:pt>
    <dgm:pt modelId="{AA1AB4D9-9D99-AC4C-8225-901814F32B0E}" type="pres">
      <dgm:prSet presAssocID="{B9A79D9B-A2DB-F947-A080-EC594C37D8DD}" presName="rootComposite" presStyleCnt="0"/>
      <dgm:spPr/>
    </dgm:pt>
    <dgm:pt modelId="{4917FA1F-8171-094C-8EAA-D672420080B1}" type="pres">
      <dgm:prSet presAssocID="{B9A79D9B-A2DB-F947-A080-EC594C37D8DD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60705F-1040-704A-B8FA-5CBEC693F562}" type="pres">
      <dgm:prSet presAssocID="{B9A79D9B-A2DB-F947-A080-EC594C37D8DD}" presName="rootConnector" presStyleLbl="node4" presStyleIdx="1" presStyleCnt="4"/>
      <dgm:spPr/>
      <dgm:t>
        <a:bodyPr/>
        <a:lstStyle/>
        <a:p>
          <a:endParaRPr lang="en-US"/>
        </a:p>
      </dgm:t>
    </dgm:pt>
    <dgm:pt modelId="{9897DAAB-92CA-DB49-A7AF-047FB6685A7B}" type="pres">
      <dgm:prSet presAssocID="{B9A79D9B-A2DB-F947-A080-EC594C37D8DD}" presName="hierChild4" presStyleCnt="0"/>
      <dgm:spPr/>
    </dgm:pt>
    <dgm:pt modelId="{55DD1B55-5BFC-B942-ACCC-CF6F07FC14DB}" type="pres">
      <dgm:prSet presAssocID="{B9A79D9B-A2DB-F947-A080-EC594C37D8DD}" presName="hierChild5" presStyleCnt="0"/>
      <dgm:spPr/>
    </dgm:pt>
    <dgm:pt modelId="{F3049BD4-69C4-5D44-806E-3F5D6B256797}" type="pres">
      <dgm:prSet presAssocID="{9CDB5F64-5950-2B46-8154-6AD9D34C26A2}" presName="hierChild5" presStyleCnt="0"/>
      <dgm:spPr/>
    </dgm:pt>
    <dgm:pt modelId="{123DA560-EA79-6A4F-9F1C-71AC570512DB}" type="pres">
      <dgm:prSet presAssocID="{CD87F3DA-CF7D-8A4D-8168-668357B7AA14}" presName="hierChild5" presStyleCnt="0"/>
      <dgm:spPr/>
    </dgm:pt>
    <dgm:pt modelId="{3F69E471-65C2-6B41-80B0-1F9F468EE653}" type="pres">
      <dgm:prSet presAssocID="{1DDD5241-97EB-E840-B478-927AC4F4D89D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C06C05F-F3D1-694A-9113-D00F6252531E}" type="pres">
      <dgm:prSet presAssocID="{7F47FA51-6E2D-3143-AC37-C1939C3CE86B}" presName="hierRoot2" presStyleCnt="0">
        <dgm:presLayoutVars>
          <dgm:hierBranch val="init"/>
        </dgm:presLayoutVars>
      </dgm:prSet>
      <dgm:spPr/>
    </dgm:pt>
    <dgm:pt modelId="{71CB8C86-197D-DA45-8483-848073C6C1CF}" type="pres">
      <dgm:prSet presAssocID="{7F47FA51-6E2D-3143-AC37-C1939C3CE86B}" presName="rootComposite" presStyleCnt="0"/>
      <dgm:spPr/>
    </dgm:pt>
    <dgm:pt modelId="{EDB561C6-089D-6341-B239-E90D1BF69345}" type="pres">
      <dgm:prSet presAssocID="{7F47FA51-6E2D-3143-AC37-C1939C3CE86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E6AE7D-093D-7A45-AEA4-13BB63DECAF5}" type="pres">
      <dgm:prSet presAssocID="{7F47FA51-6E2D-3143-AC37-C1939C3CE86B}" presName="rootConnector" presStyleLbl="node2" presStyleIdx="2" presStyleCnt="4"/>
      <dgm:spPr/>
      <dgm:t>
        <a:bodyPr/>
        <a:lstStyle/>
        <a:p>
          <a:endParaRPr lang="en-US"/>
        </a:p>
      </dgm:t>
    </dgm:pt>
    <dgm:pt modelId="{35031577-7ED8-6345-B837-14084C027064}" type="pres">
      <dgm:prSet presAssocID="{7F47FA51-6E2D-3143-AC37-C1939C3CE86B}" presName="hierChild4" presStyleCnt="0"/>
      <dgm:spPr/>
    </dgm:pt>
    <dgm:pt modelId="{7AC41515-F51D-0C4A-AD67-EDB6FF15B093}" type="pres">
      <dgm:prSet presAssocID="{57B5BD5F-A9C0-4A4B-B242-A91206C8C88D}" presName="Name37" presStyleLbl="parChTrans1D3" presStyleIdx="2" presStyleCnt="4"/>
      <dgm:spPr/>
      <dgm:t>
        <a:bodyPr/>
        <a:lstStyle/>
        <a:p>
          <a:endParaRPr lang="en-US"/>
        </a:p>
      </dgm:t>
    </dgm:pt>
    <dgm:pt modelId="{55FDA0F1-A483-5B49-9A16-EE01ECB63509}" type="pres">
      <dgm:prSet presAssocID="{3136BFC6-FEC3-0544-A90F-BFBE7A02CFF4}" presName="hierRoot2" presStyleCnt="0">
        <dgm:presLayoutVars>
          <dgm:hierBranch val="init"/>
        </dgm:presLayoutVars>
      </dgm:prSet>
      <dgm:spPr/>
    </dgm:pt>
    <dgm:pt modelId="{5CC3907C-713A-6E41-8AFC-6C9CEF7772E6}" type="pres">
      <dgm:prSet presAssocID="{3136BFC6-FEC3-0544-A90F-BFBE7A02CFF4}" presName="rootComposite" presStyleCnt="0"/>
      <dgm:spPr/>
    </dgm:pt>
    <dgm:pt modelId="{8D9F6A68-D229-204E-ABF6-485010C8520C}" type="pres">
      <dgm:prSet presAssocID="{3136BFC6-FEC3-0544-A90F-BFBE7A02CFF4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4059CC-A0F0-4549-84B6-62C8C96EAFDD}" type="pres">
      <dgm:prSet presAssocID="{3136BFC6-FEC3-0544-A90F-BFBE7A02CFF4}" presName="rootConnector" presStyleLbl="node3" presStyleIdx="2" presStyleCnt="4"/>
      <dgm:spPr/>
      <dgm:t>
        <a:bodyPr/>
        <a:lstStyle/>
        <a:p>
          <a:endParaRPr lang="en-US"/>
        </a:p>
      </dgm:t>
    </dgm:pt>
    <dgm:pt modelId="{C258C416-E47D-9248-AC58-5FB46B28AC07}" type="pres">
      <dgm:prSet presAssocID="{3136BFC6-FEC3-0544-A90F-BFBE7A02CFF4}" presName="hierChild4" presStyleCnt="0"/>
      <dgm:spPr/>
    </dgm:pt>
    <dgm:pt modelId="{AFC8A814-6174-CA45-BA53-B158F177B237}" type="pres">
      <dgm:prSet presAssocID="{2C4EAD72-C784-8D48-BC84-7BBA591CAA90}" presName="Name37" presStyleLbl="parChTrans1D4" presStyleIdx="2" presStyleCnt="4"/>
      <dgm:spPr/>
      <dgm:t>
        <a:bodyPr/>
        <a:lstStyle/>
        <a:p>
          <a:endParaRPr lang="en-US"/>
        </a:p>
      </dgm:t>
    </dgm:pt>
    <dgm:pt modelId="{1A6D781C-17D9-FE47-965D-662AA9689BBB}" type="pres">
      <dgm:prSet presAssocID="{48D98BEC-8E62-0945-9BBE-E0E911B05CB3}" presName="hierRoot2" presStyleCnt="0">
        <dgm:presLayoutVars>
          <dgm:hierBranch val="init"/>
        </dgm:presLayoutVars>
      </dgm:prSet>
      <dgm:spPr/>
    </dgm:pt>
    <dgm:pt modelId="{7A9EFDFC-D160-204B-AF56-354159F56092}" type="pres">
      <dgm:prSet presAssocID="{48D98BEC-8E62-0945-9BBE-E0E911B05CB3}" presName="rootComposite" presStyleCnt="0"/>
      <dgm:spPr/>
    </dgm:pt>
    <dgm:pt modelId="{F7685A91-8A19-604D-9C2B-A3C6F32F1098}" type="pres">
      <dgm:prSet presAssocID="{48D98BEC-8E62-0945-9BBE-E0E911B05CB3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F6E15D-B6EC-EA49-A0DE-CA2F66053E20}" type="pres">
      <dgm:prSet presAssocID="{48D98BEC-8E62-0945-9BBE-E0E911B05CB3}" presName="rootConnector" presStyleLbl="node4" presStyleIdx="2" presStyleCnt="4"/>
      <dgm:spPr/>
      <dgm:t>
        <a:bodyPr/>
        <a:lstStyle/>
        <a:p>
          <a:endParaRPr lang="en-US"/>
        </a:p>
      </dgm:t>
    </dgm:pt>
    <dgm:pt modelId="{176EAEED-73BB-B142-967D-FC673E834120}" type="pres">
      <dgm:prSet presAssocID="{48D98BEC-8E62-0945-9BBE-E0E911B05CB3}" presName="hierChild4" presStyleCnt="0"/>
      <dgm:spPr/>
    </dgm:pt>
    <dgm:pt modelId="{14458F5C-3BBD-AF40-87D8-C265E3A2D150}" type="pres">
      <dgm:prSet presAssocID="{48D98BEC-8E62-0945-9BBE-E0E911B05CB3}" presName="hierChild5" presStyleCnt="0"/>
      <dgm:spPr/>
    </dgm:pt>
    <dgm:pt modelId="{53A95E9E-F0EB-8946-A40E-646FDC05AE21}" type="pres">
      <dgm:prSet presAssocID="{3136BFC6-FEC3-0544-A90F-BFBE7A02CFF4}" presName="hierChild5" presStyleCnt="0"/>
      <dgm:spPr/>
    </dgm:pt>
    <dgm:pt modelId="{94A9510C-FB72-A547-B5F2-4C2599AB74EB}" type="pres">
      <dgm:prSet presAssocID="{7F47FA51-6E2D-3143-AC37-C1939C3CE86B}" presName="hierChild5" presStyleCnt="0"/>
      <dgm:spPr/>
    </dgm:pt>
    <dgm:pt modelId="{104219F2-C3C6-2446-8336-BADB85D53125}" type="pres">
      <dgm:prSet presAssocID="{7BD1216B-A439-FA4D-8B8D-F9E6E96E7721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84361C5-B3F0-DB4C-AB76-8332F67EF93D}" type="pres">
      <dgm:prSet presAssocID="{08AF2318-6B3E-964D-A90E-BAF9F5CD931E}" presName="hierRoot2" presStyleCnt="0">
        <dgm:presLayoutVars>
          <dgm:hierBranch val="init"/>
        </dgm:presLayoutVars>
      </dgm:prSet>
      <dgm:spPr/>
    </dgm:pt>
    <dgm:pt modelId="{7A6E2627-90DE-3B41-BDD7-2AC693353F56}" type="pres">
      <dgm:prSet presAssocID="{08AF2318-6B3E-964D-A90E-BAF9F5CD931E}" presName="rootComposite" presStyleCnt="0"/>
      <dgm:spPr/>
    </dgm:pt>
    <dgm:pt modelId="{E09D39D3-B0B8-F746-9D3A-033E024FB01E}" type="pres">
      <dgm:prSet presAssocID="{08AF2318-6B3E-964D-A90E-BAF9F5CD931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D89D6D-2F68-A34D-9E64-1A058C35742A}" type="pres">
      <dgm:prSet presAssocID="{08AF2318-6B3E-964D-A90E-BAF9F5CD931E}" presName="rootConnector" presStyleLbl="node2" presStyleIdx="3" presStyleCnt="4"/>
      <dgm:spPr/>
      <dgm:t>
        <a:bodyPr/>
        <a:lstStyle/>
        <a:p>
          <a:endParaRPr lang="en-US"/>
        </a:p>
      </dgm:t>
    </dgm:pt>
    <dgm:pt modelId="{7B9B56CE-9A17-C643-BD65-BCA7E3B1B9A2}" type="pres">
      <dgm:prSet presAssocID="{08AF2318-6B3E-964D-A90E-BAF9F5CD931E}" presName="hierChild4" presStyleCnt="0"/>
      <dgm:spPr/>
    </dgm:pt>
    <dgm:pt modelId="{0E7A541E-C917-B34A-8584-DBA89038C947}" type="pres">
      <dgm:prSet presAssocID="{19D6F40A-DD63-2449-833D-10F9AA29192F}" presName="Name37" presStyleLbl="parChTrans1D3" presStyleIdx="3" presStyleCnt="4"/>
      <dgm:spPr/>
      <dgm:t>
        <a:bodyPr/>
        <a:lstStyle/>
        <a:p>
          <a:endParaRPr lang="en-US"/>
        </a:p>
      </dgm:t>
    </dgm:pt>
    <dgm:pt modelId="{0EE94D65-E7D6-9045-91FF-95230FA3EB20}" type="pres">
      <dgm:prSet presAssocID="{AE9B6AEC-AF84-F746-A3BB-BC0156F77D13}" presName="hierRoot2" presStyleCnt="0">
        <dgm:presLayoutVars>
          <dgm:hierBranch val="init"/>
        </dgm:presLayoutVars>
      </dgm:prSet>
      <dgm:spPr/>
    </dgm:pt>
    <dgm:pt modelId="{16E95B60-3789-DA44-A4B2-7A03201F3C94}" type="pres">
      <dgm:prSet presAssocID="{AE9B6AEC-AF84-F746-A3BB-BC0156F77D13}" presName="rootComposite" presStyleCnt="0"/>
      <dgm:spPr/>
    </dgm:pt>
    <dgm:pt modelId="{04E6EF6A-C549-0447-8429-291038801999}" type="pres">
      <dgm:prSet presAssocID="{AE9B6AEC-AF84-F746-A3BB-BC0156F77D13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A49316-8AD3-654B-A82F-D5F04109F415}" type="pres">
      <dgm:prSet presAssocID="{AE9B6AEC-AF84-F746-A3BB-BC0156F77D13}" presName="rootConnector" presStyleLbl="node3" presStyleIdx="3" presStyleCnt="4"/>
      <dgm:spPr/>
      <dgm:t>
        <a:bodyPr/>
        <a:lstStyle/>
        <a:p>
          <a:endParaRPr lang="en-US"/>
        </a:p>
      </dgm:t>
    </dgm:pt>
    <dgm:pt modelId="{EE0EE3DF-6BFE-1D4A-B7DD-49470C36416B}" type="pres">
      <dgm:prSet presAssocID="{AE9B6AEC-AF84-F746-A3BB-BC0156F77D13}" presName="hierChild4" presStyleCnt="0"/>
      <dgm:spPr/>
    </dgm:pt>
    <dgm:pt modelId="{2AC942F3-D2E2-DE4E-BCB1-8116D45A4BC6}" type="pres">
      <dgm:prSet presAssocID="{E5B44C47-5B85-9447-A277-42B7FDB4EB97}" presName="Name37" presStyleLbl="parChTrans1D4" presStyleIdx="3" presStyleCnt="4"/>
      <dgm:spPr/>
      <dgm:t>
        <a:bodyPr/>
        <a:lstStyle/>
        <a:p>
          <a:endParaRPr lang="en-US"/>
        </a:p>
      </dgm:t>
    </dgm:pt>
    <dgm:pt modelId="{DE5048E7-9CA1-B04B-AEB1-BD5AD60A3B4D}" type="pres">
      <dgm:prSet presAssocID="{67DAD41E-2F1F-DE47-A209-66C27ACE67ED}" presName="hierRoot2" presStyleCnt="0">
        <dgm:presLayoutVars>
          <dgm:hierBranch val="init"/>
        </dgm:presLayoutVars>
      </dgm:prSet>
      <dgm:spPr/>
    </dgm:pt>
    <dgm:pt modelId="{FDEC6AFF-4778-1A42-9857-F1438F02C78F}" type="pres">
      <dgm:prSet presAssocID="{67DAD41E-2F1F-DE47-A209-66C27ACE67ED}" presName="rootComposite" presStyleCnt="0"/>
      <dgm:spPr/>
    </dgm:pt>
    <dgm:pt modelId="{CF873193-73FE-CB46-84DB-82CABE342F7D}" type="pres">
      <dgm:prSet presAssocID="{67DAD41E-2F1F-DE47-A209-66C27ACE67ED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D7C9A8-D178-444A-BB9C-5406760114F6}" type="pres">
      <dgm:prSet presAssocID="{67DAD41E-2F1F-DE47-A209-66C27ACE67ED}" presName="rootConnector" presStyleLbl="node4" presStyleIdx="3" presStyleCnt="4"/>
      <dgm:spPr/>
      <dgm:t>
        <a:bodyPr/>
        <a:lstStyle/>
        <a:p>
          <a:endParaRPr lang="en-US"/>
        </a:p>
      </dgm:t>
    </dgm:pt>
    <dgm:pt modelId="{6E768DDB-3395-EB43-8CA1-59F293BC19E1}" type="pres">
      <dgm:prSet presAssocID="{67DAD41E-2F1F-DE47-A209-66C27ACE67ED}" presName="hierChild4" presStyleCnt="0"/>
      <dgm:spPr/>
    </dgm:pt>
    <dgm:pt modelId="{E6453E24-D887-A047-BD47-C42A4F71078E}" type="pres">
      <dgm:prSet presAssocID="{67DAD41E-2F1F-DE47-A209-66C27ACE67ED}" presName="hierChild5" presStyleCnt="0"/>
      <dgm:spPr/>
    </dgm:pt>
    <dgm:pt modelId="{0F6BD656-A25F-1F4F-BCC7-D98C2D142028}" type="pres">
      <dgm:prSet presAssocID="{AE9B6AEC-AF84-F746-A3BB-BC0156F77D13}" presName="hierChild5" presStyleCnt="0"/>
      <dgm:spPr/>
    </dgm:pt>
    <dgm:pt modelId="{8310BBB0-D244-3040-875C-352C172E97A6}" type="pres">
      <dgm:prSet presAssocID="{08AF2318-6B3E-964D-A90E-BAF9F5CD931E}" presName="hierChild5" presStyleCnt="0"/>
      <dgm:spPr/>
    </dgm:pt>
    <dgm:pt modelId="{A4F8E4F2-A29D-A64C-B3A9-E3E40C438692}" type="pres">
      <dgm:prSet presAssocID="{D2E2C67E-E126-7D48-AFF3-3AA137975CF9}" presName="hierChild3" presStyleCnt="0"/>
      <dgm:spPr/>
    </dgm:pt>
  </dgm:ptLst>
  <dgm:cxnLst>
    <dgm:cxn modelId="{C324E61A-9F86-0146-8F34-A03A8C0DEDFE}" type="presOf" srcId="{CD87F3DA-CF7D-8A4D-8168-668357B7AA14}" destId="{50EAAA6C-BBB2-8B4F-A293-C5813893CD81}" srcOrd="1" destOrd="0" presId="urn:microsoft.com/office/officeart/2005/8/layout/orgChart1"/>
    <dgm:cxn modelId="{9FC3A6FE-3E87-224D-AC8A-76136BCAEA50}" type="presOf" srcId="{AE9B6AEC-AF84-F746-A3BB-BC0156F77D13}" destId="{A5A49316-8AD3-654B-A82F-D5F04109F415}" srcOrd="1" destOrd="0" presId="urn:microsoft.com/office/officeart/2005/8/layout/orgChart1"/>
    <dgm:cxn modelId="{75ACD2B5-F234-CE4A-AD91-61672A7CD573}" type="presOf" srcId="{48D98BEC-8E62-0945-9BBE-E0E911B05CB3}" destId="{3DF6E15D-B6EC-EA49-A0DE-CA2F66053E20}" srcOrd="1" destOrd="0" presId="urn:microsoft.com/office/officeart/2005/8/layout/orgChart1"/>
    <dgm:cxn modelId="{079F82EA-1FB7-164E-A975-FC58E9122D6D}" type="presOf" srcId="{B4945B90-C7CD-454E-8410-8024A90CEA3A}" destId="{8D85A848-25FE-6643-873E-4B9A18FDD6E1}" srcOrd="0" destOrd="0" presId="urn:microsoft.com/office/officeart/2005/8/layout/orgChart1"/>
    <dgm:cxn modelId="{5613CA23-D436-3642-91A9-3F118B9E3FF0}" type="presOf" srcId="{08AF2318-6B3E-964D-A90E-BAF9F5CD931E}" destId="{DAD89D6D-2F68-A34D-9E64-1A058C35742A}" srcOrd="1" destOrd="0" presId="urn:microsoft.com/office/officeart/2005/8/layout/orgChart1"/>
    <dgm:cxn modelId="{B2E07102-883C-BA4E-B61D-63F77AAE1BDC}" type="presOf" srcId="{48941527-5116-5F48-9652-058CE245FC90}" destId="{0E644BC0-317E-C649-ADF8-900A211771B4}" srcOrd="0" destOrd="0" presId="urn:microsoft.com/office/officeart/2005/8/layout/orgChart1"/>
    <dgm:cxn modelId="{3B7940E4-A925-F549-9F02-387C9C75235D}" type="presOf" srcId="{7AEEFE8E-B409-B14C-BA75-EBDF144A639B}" destId="{1D3DD2BB-7CA9-2542-B790-6E3853F7CAD4}" srcOrd="1" destOrd="0" presId="urn:microsoft.com/office/officeart/2005/8/layout/orgChart1"/>
    <dgm:cxn modelId="{815647FA-74F9-9B4B-BFC9-333FC80ED2DE}" type="presOf" srcId="{C37A85AE-0CE1-E943-9269-71F64AC9774E}" destId="{F429AEB4-8B59-D74D-AC84-7D4E9D415B74}" srcOrd="1" destOrd="0" presId="urn:microsoft.com/office/officeart/2005/8/layout/orgChart1"/>
    <dgm:cxn modelId="{64F493E7-2B79-C94F-B53B-BE3D804C8084}" type="presOf" srcId="{7BD1216B-A439-FA4D-8B8D-F9E6E96E7721}" destId="{104219F2-C3C6-2446-8336-BADB85D53125}" srcOrd="0" destOrd="0" presId="urn:microsoft.com/office/officeart/2005/8/layout/orgChart1"/>
    <dgm:cxn modelId="{86993A01-7AAD-924C-A9A1-6BAE67D51411}" type="presOf" srcId="{3136BFC6-FEC3-0544-A90F-BFBE7A02CFF4}" destId="{BE4059CC-A0F0-4549-84B6-62C8C96EAFDD}" srcOrd="1" destOrd="0" presId="urn:microsoft.com/office/officeart/2005/8/layout/orgChart1"/>
    <dgm:cxn modelId="{A283BBAC-5BD0-F54D-81A2-B8D1CB239B10}" type="presOf" srcId="{AE9B6AEC-AF84-F746-A3BB-BC0156F77D13}" destId="{04E6EF6A-C549-0447-8429-291038801999}" srcOrd="0" destOrd="0" presId="urn:microsoft.com/office/officeart/2005/8/layout/orgChart1"/>
    <dgm:cxn modelId="{5D5089F1-7979-0A4D-87C8-77D1CBE8CE3B}" type="presOf" srcId="{E5A5C2C3-7E7C-7E4F-9805-E9DF47017533}" destId="{FB1E00FD-7428-3741-9DA8-3D32E18FEE69}" srcOrd="0" destOrd="0" presId="urn:microsoft.com/office/officeart/2005/8/layout/orgChart1"/>
    <dgm:cxn modelId="{F1363A6C-D03E-1C4E-AC96-D45C81CD6A66}" type="presOf" srcId="{F96A9910-1474-194E-AE63-DD13A8DCBB3F}" destId="{DD6E513B-EDDA-B342-9E4F-F0984D867F63}" srcOrd="0" destOrd="0" presId="urn:microsoft.com/office/officeart/2005/8/layout/orgChart1"/>
    <dgm:cxn modelId="{88AE8F9B-BF7E-714D-BDFE-E590B203355C}" srcId="{AE9B6AEC-AF84-F746-A3BB-BC0156F77D13}" destId="{67DAD41E-2F1F-DE47-A209-66C27ACE67ED}" srcOrd="0" destOrd="0" parTransId="{E5B44C47-5B85-9447-A277-42B7FDB4EB97}" sibTransId="{55B61AE7-83ED-5D48-AD0F-7CD9E336CCFB}"/>
    <dgm:cxn modelId="{94FA2F12-9D2D-C74C-86D0-3FCAE6F81C80}" type="presOf" srcId="{67785F42-98F8-DC42-9E29-F422D725F21F}" destId="{8192E62F-9EB4-414E-BDA2-48ED15926D1F}" srcOrd="0" destOrd="0" presId="urn:microsoft.com/office/officeart/2005/8/layout/orgChart1"/>
    <dgm:cxn modelId="{5C81CC69-675A-AE42-99FF-E1E2AA74E574}" srcId="{D2E2C67E-E126-7D48-AFF3-3AA137975CF9}" destId="{08AF2318-6B3E-964D-A90E-BAF9F5CD931E}" srcOrd="3" destOrd="0" parTransId="{7BD1216B-A439-FA4D-8B8D-F9E6E96E7721}" sibTransId="{4D47834D-62D9-1344-9FD6-DE5B54293FEE}"/>
    <dgm:cxn modelId="{BFB55C50-6ECD-3D4B-A5BD-087C0B3CACB3}" type="presOf" srcId="{2C4EAD72-C784-8D48-BC84-7BBA591CAA90}" destId="{AFC8A814-6174-CA45-BA53-B158F177B237}" srcOrd="0" destOrd="0" presId="urn:microsoft.com/office/officeart/2005/8/layout/orgChart1"/>
    <dgm:cxn modelId="{098023C9-01F9-DF41-98E4-321D2B3EDB00}" srcId="{CD87F3DA-CF7D-8A4D-8168-668357B7AA14}" destId="{9CDB5F64-5950-2B46-8154-6AD9D34C26A2}" srcOrd="0" destOrd="0" parTransId="{F96A9910-1474-194E-AE63-DD13A8DCBB3F}" sibTransId="{E01616E8-B122-B049-8D3C-6BA4913F2F6A}"/>
    <dgm:cxn modelId="{CD59710E-A030-824B-97CC-BA403E91ACE2}" type="presOf" srcId="{D2E2C67E-E126-7D48-AFF3-3AA137975CF9}" destId="{A34FDDDD-B869-4B4F-888F-CF16DC237059}" srcOrd="0" destOrd="0" presId="urn:microsoft.com/office/officeart/2005/8/layout/orgChart1"/>
    <dgm:cxn modelId="{CBC1A7B6-A14E-454E-8B9A-9FE38AC2D723}" type="presOf" srcId="{3136BFC6-FEC3-0544-A90F-BFBE7A02CFF4}" destId="{8D9F6A68-D229-204E-ABF6-485010C8520C}" srcOrd="0" destOrd="0" presId="urn:microsoft.com/office/officeart/2005/8/layout/orgChart1"/>
    <dgm:cxn modelId="{8ABF91A6-A689-934A-B805-1EAEA35402A6}" srcId="{08AF2318-6B3E-964D-A90E-BAF9F5CD931E}" destId="{AE9B6AEC-AF84-F746-A3BB-BC0156F77D13}" srcOrd="0" destOrd="0" parTransId="{19D6F40A-DD63-2449-833D-10F9AA29192F}" sibTransId="{77704748-D624-9448-BA93-B9B5ED682708}"/>
    <dgm:cxn modelId="{48651332-2D0F-6249-B017-2BA928753308}" type="presOf" srcId="{1DDD5241-97EB-E840-B478-927AC4F4D89D}" destId="{3F69E471-65C2-6B41-80B0-1F9F468EE653}" srcOrd="0" destOrd="0" presId="urn:microsoft.com/office/officeart/2005/8/layout/orgChart1"/>
    <dgm:cxn modelId="{F049DF8F-964C-0E4A-915A-B08E54103E63}" type="presOf" srcId="{C37A85AE-0CE1-E943-9269-71F64AC9774E}" destId="{9BAD6599-C7AB-454C-9615-BD1DBEEDA0C8}" srcOrd="0" destOrd="0" presId="urn:microsoft.com/office/officeart/2005/8/layout/orgChart1"/>
    <dgm:cxn modelId="{52FE8CC6-5FCB-D64C-BF3B-D412D7DD6DED}" type="presOf" srcId="{7F47FA51-6E2D-3143-AC37-C1939C3CE86B}" destId="{51E6AE7D-093D-7A45-AEA4-13BB63DECAF5}" srcOrd="1" destOrd="0" presId="urn:microsoft.com/office/officeart/2005/8/layout/orgChart1"/>
    <dgm:cxn modelId="{0472A73B-0648-5E49-BBBE-58483E7FD002}" type="presOf" srcId="{08AF2318-6B3E-964D-A90E-BAF9F5CD931E}" destId="{E09D39D3-B0B8-F746-9D3A-033E024FB01E}" srcOrd="0" destOrd="0" presId="urn:microsoft.com/office/officeart/2005/8/layout/orgChart1"/>
    <dgm:cxn modelId="{2CDBC881-F346-AD43-AA23-B02A638E7FF1}" type="presOf" srcId="{57B5BD5F-A9C0-4A4B-B242-A91206C8C88D}" destId="{7AC41515-F51D-0C4A-AD67-EDB6FF15B093}" srcOrd="0" destOrd="0" presId="urn:microsoft.com/office/officeart/2005/8/layout/orgChart1"/>
    <dgm:cxn modelId="{CBC4408F-4CB7-C54C-B406-0AD8420BC227}" type="presOf" srcId="{D2E2C67E-E126-7D48-AFF3-3AA137975CF9}" destId="{BBFBD453-2F31-664B-9C7E-A0FBEDF7099A}" srcOrd="1" destOrd="0" presId="urn:microsoft.com/office/officeart/2005/8/layout/orgChart1"/>
    <dgm:cxn modelId="{481E7939-589B-5446-A5EC-56FD203D4745}" type="presOf" srcId="{B9A79D9B-A2DB-F947-A080-EC594C37D8DD}" destId="{4917FA1F-8171-094C-8EAA-D672420080B1}" srcOrd="0" destOrd="0" presId="urn:microsoft.com/office/officeart/2005/8/layout/orgChart1"/>
    <dgm:cxn modelId="{8390FEBF-46BE-9B49-B8F5-DADE5D96D956}" type="presOf" srcId="{9C0BAA22-779F-684F-8181-7F8594B8BEC0}" destId="{3A0E978B-09FA-FB4A-99A5-0283669CB345}" srcOrd="0" destOrd="0" presId="urn:microsoft.com/office/officeart/2005/8/layout/orgChart1"/>
    <dgm:cxn modelId="{3695C47F-DF67-AA4A-A528-B1B9673649F1}" type="presOf" srcId="{19D6F40A-DD63-2449-833D-10F9AA29192F}" destId="{0E7A541E-C917-B34A-8584-DBA89038C947}" srcOrd="0" destOrd="0" presId="urn:microsoft.com/office/officeart/2005/8/layout/orgChart1"/>
    <dgm:cxn modelId="{7AABD9D7-471D-F048-8A1D-CA3ABD0F4206}" type="presOf" srcId="{67DAD41E-2F1F-DE47-A209-66C27ACE67ED}" destId="{CF873193-73FE-CB46-84DB-82CABE342F7D}" srcOrd="0" destOrd="0" presId="urn:microsoft.com/office/officeart/2005/8/layout/orgChart1"/>
    <dgm:cxn modelId="{D17AE203-7E30-A84B-875B-111B4A5DBF61}" type="presOf" srcId="{E5B44C47-5B85-9447-A277-42B7FDB4EB97}" destId="{2AC942F3-D2E2-DE4E-BCB1-8116D45A4BC6}" srcOrd="0" destOrd="0" presId="urn:microsoft.com/office/officeart/2005/8/layout/orgChart1"/>
    <dgm:cxn modelId="{0C301D79-44A9-D54B-9050-D22D0B2ED2AE}" type="presOf" srcId="{4BF78818-9B33-8049-A571-72F0FA5CE7B4}" destId="{10F6493A-0BFC-9942-A894-67D634A931DC}" srcOrd="0" destOrd="0" presId="urn:microsoft.com/office/officeart/2005/8/layout/orgChart1"/>
    <dgm:cxn modelId="{7105BAAB-C97E-734B-B41F-72EB87FF7074}" type="presOf" srcId="{7F47FA51-6E2D-3143-AC37-C1939C3CE86B}" destId="{EDB561C6-089D-6341-B239-E90D1BF69345}" srcOrd="0" destOrd="0" presId="urn:microsoft.com/office/officeart/2005/8/layout/orgChart1"/>
    <dgm:cxn modelId="{EFDBAD68-6735-8949-B429-D88231ABA228}" srcId="{D2E2C67E-E126-7D48-AFF3-3AA137975CF9}" destId="{7F47FA51-6E2D-3143-AC37-C1939C3CE86B}" srcOrd="2" destOrd="0" parTransId="{1DDD5241-97EB-E840-B478-927AC4F4D89D}" sibTransId="{4FD43623-2AC2-1249-9D36-CD0499C949D7}"/>
    <dgm:cxn modelId="{2FCAE97D-3546-3848-991B-FF0A71E1BDDB}" srcId="{B4945B90-C7CD-454E-8410-8024A90CEA3A}" destId="{D2E2C67E-E126-7D48-AFF3-3AA137975CF9}" srcOrd="0" destOrd="0" parTransId="{CD07EC0C-1A2E-7846-A964-5E346F078A5F}" sibTransId="{7CA7249C-5033-094F-B407-65AAA1688992}"/>
    <dgm:cxn modelId="{661C2F6A-D5CD-B149-AAC1-B2DB72BC0D73}" type="presOf" srcId="{4BF78818-9B33-8049-A571-72F0FA5CE7B4}" destId="{6477F373-709C-EF40-95AE-A4A4874198DB}" srcOrd="1" destOrd="0" presId="urn:microsoft.com/office/officeart/2005/8/layout/orgChart1"/>
    <dgm:cxn modelId="{E9AC1DA6-FDE2-0C45-AE61-9D24037F4069}" type="presOf" srcId="{9CDB5F64-5950-2B46-8154-6AD9D34C26A2}" destId="{E19A21DD-CC6F-484C-B25F-D055B3FF1F53}" srcOrd="1" destOrd="0" presId="urn:microsoft.com/office/officeart/2005/8/layout/orgChart1"/>
    <dgm:cxn modelId="{648BCE5A-DE56-9740-A3DE-85233B93BAB6}" type="presOf" srcId="{48D98BEC-8E62-0945-9BBE-E0E911B05CB3}" destId="{F7685A91-8A19-604D-9C2B-A3C6F32F1098}" srcOrd="0" destOrd="0" presId="urn:microsoft.com/office/officeart/2005/8/layout/orgChart1"/>
    <dgm:cxn modelId="{10FEAF8F-7030-1142-BF09-5B18D159249A}" srcId="{3136BFC6-FEC3-0544-A90F-BFBE7A02CFF4}" destId="{48D98BEC-8E62-0945-9BBE-E0E911B05CB3}" srcOrd="0" destOrd="0" parTransId="{2C4EAD72-C784-8D48-BC84-7BBA591CAA90}" sibTransId="{E3825838-826E-6A46-A704-83F70724B8FA}"/>
    <dgm:cxn modelId="{D5BCE1FD-E38E-2042-BBA9-31D26EFBF023}" type="presOf" srcId="{770345D4-7881-474C-967D-7E3CB563427C}" destId="{B4AA7911-472E-C446-9DDF-92BF392E43F3}" srcOrd="0" destOrd="0" presId="urn:microsoft.com/office/officeart/2005/8/layout/orgChart1"/>
    <dgm:cxn modelId="{514EC9E9-69A4-E841-AB40-0BF05DF41317}" srcId="{7AEEFE8E-B409-B14C-BA75-EBDF144A639B}" destId="{C37A85AE-0CE1-E943-9269-71F64AC9774E}" srcOrd="0" destOrd="0" parTransId="{9C0BAA22-779F-684F-8181-7F8594B8BEC0}" sibTransId="{5C9F6BAD-5654-F147-B590-67697DEF787A}"/>
    <dgm:cxn modelId="{5BB1593D-4BA5-C446-AB91-988CF2CA6F19}" srcId="{D2E2C67E-E126-7D48-AFF3-3AA137975CF9}" destId="{7AEEFE8E-B409-B14C-BA75-EBDF144A639B}" srcOrd="0" destOrd="0" parTransId="{67785F42-98F8-DC42-9E29-F422D725F21F}" sibTransId="{474585F7-5065-5842-B7BB-C4D6DFAF5D98}"/>
    <dgm:cxn modelId="{78256BFB-D2B8-D244-AC58-1FC53A77DDCA}" type="presOf" srcId="{CD87F3DA-CF7D-8A4D-8168-668357B7AA14}" destId="{02C38CB9-759E-364B-9D51-EF86E4FA7D50}" srcOrd="0" destOrd="0" presId="urn:microsoft.com/office/officeart/2005/8/layout/orgChart1"/>
    <dgm:cxn modelId="{379ADCFA-0FAE-CD46-8386-9A89FEA20CA7}" srcId="{C37A85AE-0CE1-E943-9269-71F64AC9774E}" destId="{4BF78818-9B33-8049-A571-72F0FA5CE7B4}" srcOrd="0" destOrd="0" parTransId="{48941527-5116-5F48-9652-058CE245FC90}" sibTransId="{6E3CDB0C-BA0F-E743-AC38-7B04A5E38BF6}"/>
    <dgm:cxn modelId="{3DDEA1DE-9154-EB4E-B798-34BBE3E3EE93}" srcId="{7F47FA51-6E2D-3143-AC37-C1939C3CE86B}" destId="{3136BFC6-FEC3-0544-A90F-BFBE7A02CFF4}" srcOrd="0" destOrd="0" parTransId="{57B5BD5F-A9C0-4A4B-B242-A91206C8C88D}" sibTransId="{86A00441-376E-9546-A39B-71E52A861DE7}"/>
    <dgm:cxn modelId="{A6A20F01-A5CF-104C-B90F-83F08C667EC5}" type="presOf" srcId="{9CDB5F64-5950-2B46-8154-6AD9D34C26A2}" destId="{C263C09C-91D0-794D-A89D-BA78E227F75C}" srcOrd="0" destOrd="0" presId="urn:microsoft.com/office/officeart/2005/8/layout/orgChart1"/>
    <dgm:cxn modelId="{393253A0-A320-6D44-8102-A57E99B38EDB}" type="presOf" srcId="{B9A79D9B-A2DB-F947-A080-EC594C37D8DD}" destId="{D260705F-1040-704A-B8FA-5CBEC693F562}" srcOrd="1" destOrd="0" presId="urn:microsoft.com/office/officeart/2005/8/layout/orgChart1"/>
    <dgm:cxn modelId="{4A0F7B53-A083-E34C-BB7B-1D87240B0E8F}" type="presOf" srcId="{7AEEFE8E-B409-B14C-BA75-EBDF144A639B}" destId="{16F321E6-67DE-C541-A31E-01BED7E4E6D4}" srcOrd="0" destOrd="0" presId="urn:microsoft.com/office/officeart/2005/8/layout/orgChart1"/>
    <dgm:cxn modelId="{76F25432-9776-B74C-84BD-5094B8692C21}" type="presOf" srcId="{67DAD41E-2F1F-DE47-A209-66C27ACE67ED}" destId="{D4D7C9A8-D178-444A-BB9C-5406760114F6}" srcOrd="1" destOrd="0" presId="urn:microsoft.com/office/officeart/2005/8/layout/orgChart1"/>
    <dgm:cxn modelId="{C40E1645-4CAC-0040-8CA8-007736A00E1A}" srcId="{D2E2C67E-E126-7D48-AFF3-3AA137975CF9}" destId="{CD87F3DA-CF7D-8A4D-8168-668357B7AA14}" srcOrd="1" destOrd="0" parTransId="{E5A5C2C3-7E7C-7E4F-9805-E9DF47017533}" sibTransId="{FF5076BD-726C-754E-8FC8-31F5226858EB}"/>
    <dgm:cxn modelId="{B72E894E-B7DE-8C45-B566-D67C92B27BCC}" srcId="{9CDB5F64-5950-2B46-8154-6AD9D34C26A2}" destId="{B9A79D9B-A2DB-F947-A080-EC594C37D8DD}" srcOrd="0" destOrd="0" parTransId="{770345D4-7881-474C-967D-7E3CB563427C}" sibTransId="{C107AB08-71EF-1A46-A7A9-D823165762AA}"/>
    <dgm:cxn modelId="{3B236F68-65CD-4446-9A96-307DC338566C}" type="presParOf" srcId="{8D85A848-25FE-6643-873E-4B9A18FDD6E1}" destId="{D0BB73E5-723C-334D-A99E-69CB124D7D80}" srcOrd="0" destOrd="0" presId="urn:microsoft.com/office/officeart/2005/8/layout/orgChart1"/>
    <dgm:cxn modelId="{E782CA75-8C74-A44B-876B-707C82082479}" type="presParOf" srcId="{D0BB73E5-723C-334D-A99E-69CB124D7D80}" destId="{1FEE7C19-57DB-1545-A9DC-7409F5D09084}" srcOrd="0" destOrd="0" presId="urn:microsoft.com/office/officeart/2005/8/layout/orgChart1"/>
    <dgm:cxn modelId="{411B1BAA-3B49-7547-9E9A-BB759B1B8AA0}" type="presParOf" srcId="{1FEE7C19-57DB-1545-A9DC-7409F5D09084}" destId="{A34FDDDD-B869-4B4F-888F-CF16DC237059}" srcOrd="0" destOrd="0" presId="urn:microsoft.com/office/officeart/2005/8/layout/orgChart1"/>
    <dgm:cxn modelId="{D5906B84-DA5F-0B4C-972E-16BEB6361E09}" type="presParOf" srcId="{1FEE7C19-57DB-1545-A9DC-7409F5D09084}" destId="{BBFBD453-2F31-664B-9C7E-A0FBEDF7099A}" srcOrd="1" destOrd="0" presId="urn:microsoft.com/office/officeart/2005/8/layout/orgChart1"/>
    <dgm:cxn modelId="{C85C2F84-095A-2144-AAEF-5F264955F99A}" type="presParOf" srcId="{D0BB73E5-723C-334D-A99E-69CB124D7D80}" destId="{FC776412-7317-6446-BF9A-F902EAC74AB8}" srcOrd="1" destOrd="0" presId="urn:microsoft.com/office/officeart/2005/8/layout/orgChart1"/>
    <dgm:cxn modelId="{7181021F-C77D-C243-A540-2D8F1A9A5814}" type="presParOf" srcId="{FC776412-7317-6446-BF9A-F902EAC74AB8}" destId="{8192E62F-9EB4-414E-BDA2-48ED15926D1F}" srcOrd="0" destOrd="0" presId="urn:microsoft.com/office/officeart/2005/8/layout/orgChart1"/>
    <dgm:cxn modelId="{3E3B186A-D9EB-6E4C-A6FC-6A5E2BB80F85}" type="presParOf" srcId="{FC776412-7317-6446-BF9A-F902EAC74AB8}" destId="{20E50914-3AB4-C449-B160-588D78FADD6D}" srcOrd="1" destOrd="0" presId="urn:microsoft.com/office/officeart/2005/8/layout/orgChart1"/>
    <dgm:cxn modelId="{8C76D247-920D-AA4A-BD7D-5B0855A40181}" type="presParOf" srcId="{20E50914-3AB4-C449-B160-588D78FADD6D}" destId="{A049DC1B-598E-3A4A-B789-F47772B6B130}" srcOrd="0" destOrd="0" presId="urn:microsoft.com/office/officeart/2005/8/layout/orgChart1"/>
    <dgm:cxn modelId="{AE5B6BAB-D2F7-FA4A-8773-C0710FCB3EEB}" type="presParOf" srcId="{A049DC1B-598E-3A4A-B789-F47772B6B130}" destId="{16F321E6-67DE-C541-A31E-01BED7E4E6D4}" srcOrd="0" destOrd="0" presId="urn:microsoft.com/office/officeart/2005/8/layout/orgChart1"/>
    <dgm:cxn modelId="{CB4DDD67-366C-CB4F-A4CD-CDFB1B623AE6}" type="presParOf" srcId="{A049DC1B-598E-3A4A-B789-F47772B6B130}" destId="{1D3DD2BB-7CA9-2542-B790-6E3853F7CAD4}" srcOrd="1" destOrd="0" presId="urn:microsoft.com/office/officeart/2005/8/layout/orgChart1"/>
    <dgm:cxn modelId="{CC0EB4CE-6012-DA4B-8566-950434554911}" type="presParOf" srcId="{20E50914-3AB4-C449-B160-588D78FADD6D}" destId="{8FA14FAD-9FC0-0644-993F-A757FA2FDD74}" srcOrd="1" destOrd="0" presId="urn:microsoft.com/office/officeart/2005/8/layout/orgChart1"/>
    <dgm:cxn modelId="{A85DA8B3-E12C-2545-89DF-62778F96452E}" type="presParOf" srcId="{8FA14FAD-9FC0-0644-993F-A757FA2FDD74}" destId="{3A0E978B-09FA-FB4A-99A5-0283669CB345}" srcOrd="0" destOrd="0" presId="urn:microsoft.com/office/officeart/2005/8/layout/orgChart1"/>
    <dgm:cxn modelId="{FFB17D40-D8DC-0A4F-A822-7689723B8B93}" type="presParOf" srcId="{8FA14FAD-9FC0-0644-993F-A757FA2FDD74}" destId="{2BF11DAF-AC38-9D48-BEAC-56B639503724}" srcOrd="1" destOrd="0" presId="urn:microsoft.com/office/officeart/2005/8/layout/orgChart1"/>
    <dgm:cxn modelId="{14C1B2F5-A761-734D-B317-573FB985CBB8}" type="presParOf" srcId="{2BF11DAF-AC38-9D48-BEAC-56B639503724}" destId="{199F59EB-00B8-6144-B9DB-2357016857EB}" srcOrd="0" destOrd="0" presId="urn:microsoft.com/office/officeart/2005/8/layout/orgChart1"/>
    <dgm:cxn modelId="{E52E87D3-6D29-A843-BAFD-E6B865B79647}" type="presParOf" srcId="{199F59EB-00B8-6144-B9DB-2357016857EB}" destId="{9BAD6599-C7AB-454C-9615-BD1DBEEDA0C8}" srcOrd="0" destOrd="0" presId="urn:microsoft.com/office/officeart/2005/8/layout/orgChart1"/>
    <dgm:cxn modelId="{0CAEA330-BA7E-264B-A149-7FB192760FAE}" type="presParOf" srcId="{199F59EB-00B8-6144-B9DB-2357016857EB}" destId="{F429AEB4-8B59-D74D-AC84-7D4E9D415B74}" srcOrd="1" destOrd="0" presId="urn:microsoft.com/office/officeart/2005/8/layout/orgChart1"/>
    <dgm:cxn modelId="{084852C0-63D8-8446-8F9A-E00EE9E12B90}" type="presParOf" srcId="{2BF11DAF-AC38-9D48-BEAC-56B639503724}" destId="{C1B69693-F24F-614B-8745-1AAF1C6454F8}" srcOrd="1" destOrd="0" presId="urn:microsoft.com/office/officeart/2005/8/layout/orgChart1"/>
    <dgm:cxn modelId="{1770438E-5F2E-5E48-9640-2CDD734BE60A}" type="presParOf" srcId="{C1B69693-F24F-614B-8745-1AAF1C6454F8}" destId="{0E644BC0-317E-C649-ADF8-900A211771B4}" srcOrd="0" destOrd="0" presId="urn:microsoft.com/office/officeart/2005/8/layout/orgChart1"/>
    <dgm:cxn modelId="{B6B473EC-F1A8-0148-B8B3-533AC7DBE75C}" type="presParOf" srcId="{C1B69693-F24F-614B-8745-1AAF1C6454F8}" destId="{0A1F4C97-F4D4-AE48-9EB3-ED114476DE48}" srcOrd="1" destOrd="0" presId="urn:microsoft.com/office/officeart/2005/8/layout/orgChart1"/>
    <dgm:cxn modelId="{B0DC7C1D-D8D3-6148-ACD6-F019EA91FA83}" type="presParOf" srcId="{0A1F4C97-F4D4-AE48-9EB3-ED114476DE48}" destId="{ED7EE79A-26B9-7D4A-BBDC-72D008C47A1D}" srcOrd="0" destOrd="0" presId="urn:microsoft.com/office/officeart/2005/8/layout/orgChart1"/>
    <dgm:cxn modelId="{DDDAA238-0FEE-7E4A-8010-B3722439F5E2}" type="presParOf" srcId="{ED7EE79A-26B9-7D4A-BBDC-72D008C47A1D}" destId="{10F6493A-0BFC-9942-A894-67D634A931DC}" srcOrd="0" destOrd="0" presId="urn:microsoft.com/office/officeart/2005/8/layout/orgChart1"/>
    <dgm:cxn modelId="{6DB7CAC9-AEAF-B54F-A2D6-8AF4C03B0C8C}" type="presParOf" srcId="{ED7EE79A-26B9-7D4A-BBDC-72D008C47A1D}" destId="{6477F373-709C-EF40-95AE-A4A4874198DB}" srcOrd="1" destOrd="0" presId="urn:microsoft.com/office/officeart/2005/8/layout/orgChart1"/>
    <dgm:cxn modelId="{93E4FF47-E01A-014A-801F-8E78C22A6CE5}" type="presParOf" srcId="{0A1F4C97-F4D4-AE48-9EB3-ED114476DE48}" destId="{CC32E5C9-44BB-6B41-B2F3-897FD444C680}" srcOrd="1" destOrd="0" presId="urn:microsoft.com/office/officeart/2005/8/layout/orgChart1"/>
    <dgm:cxn modelId="{0C42B620-5422-524B-9EDC-6412870027F2}" type="presParOf" srcId="{0A1F4C97-F4D4-AE48-9EB3-ED114476DE48}" destId="{5B0420AB-FF14-5242-8E96-A7B3E988700B}" srcOrd="2" destOrd="0" presId="urn:microsoft.com/office/officeart/2005/8/layout/orgChart1"/>
    <dgm:cxn modelId="{8A1D91DE-6ADB-074B-9FAB-CD55440CBA93}" type="presParOf" srcId="{2BF11DAF-AC38-9D48-BEAC-56B639503724}" destId="{449C7238-5382-8B46-BD0A-27ECA5E8B2AC}" srcOrd="2" destOrd="0" presId="urn:microsoft.com/office/officeart/2005/8/layout/orgChart1"/>
    <dgm:cxn modelId="{A69F9A87-11C6-FE41-8F49-93048590AFCB}" type="presParOf" srcId="{20E50914-3AB4-C449-B160-588D78FADD6D}" destId="{CEA63798-A7E2-4C4D-B55C-23DB19149BAA}" srcOrd="2" destOrd="0" presId="urn:microsoft.com/office/officeart/2005/8/layout/orgChart1"/>
    <dgm:cxn modelId="{DD204FB1-986F-8E40-AC14-47993ACA39BF}" type="presParOf" srcId="{FC776412-7317-6446-BF9A-F902EAC74AB8}" destId="{FB1E00FD-7428-3741-9DA8-3D32E18FEE69}" srcOrd="2" destOrd="0" presId="urn:microsoft.com/office/officeart/2005/8/layout/orgChart1"/>
    <dgm:cxn modelId="{39AEB74F-E18E-704A-ADE5-46F9F0596E12}" type="presParOf" srcId="{FC776412-7317-6446-BF9A-F902EAC74AB8}" destId="{289A921C-BF3A-7A41-9086-1C45A1FCF305}" srcOrd="3" destOrd="0" presId="urn:microsoft.com/office/officeart/2005/8/layout/orgChart1"/>
    <dgm:cxn modelId="{97B3AAC5-6BF7-B34C-818F-E5CEB332B9D2}" type="presParOf" srcId="{289A921C-BF3A-7A41-9086-1C45A1FCF305}" destId="{058ECA11-F831-6B4F-AEB5-A8C0272D637C}" srcOrd="0" destOrd="0" presId="urn:microsoft.com/office/officeart/2005/8/layout/orgChart1"/>
    <dgm:cxn modelId="{4D5E819D-1BF9-4340-A60A-96FC06039CEC}" type="presParOf" srcId="{058ECA11-F831-6B4F-AEB5-A8C0272D637C}" destId="{02C38CB9-759E-364B-9D51-EF86E4FA7D50}" srcOrd="0" destOrd="0" presId="urn:microsoft.com/office/officeart/2005/8/layout/orgChart1"/>
    <dgm:cxn modelId="{9076D6F7-2297-E544-8999-139AAB8B5192}" type="presParOf" srcId="{058ECA11-F831-6B4F-AEB5-A8C0272D637C}" destId="{50EAAA6C-BBB2-8B4F-A293-C5813893CD81}" srcOrd="1" destOrd="0" presId="urn:microsoft.com/office/officeart/2005/8/layout/orgChart1"/>
    <dgm:cxn modelId="{540407C4-DCC3-444C-BCB2-699F5A7C006C}" type="presParOf" srcId="{289A921C-BF3A-7A41-9086-1C45A1FCF305}" destId="{64652954-E2F8-E24B-91EF-D37D4D1CDA27}" srcOrd="1" destOrd="0" presId="urn:microsoft.com/office/officeart/2005/8/layout/orgChart1"/>
    <dgm:cxn modelId="{52CB422A-9866-544B-B08A-B77E4D577065}" type="presParOf" srcId="{64652954-E2F8-E24B-91EF-D37D4D1CDA27}" destId="{DD6E513B-EDDA-B342-9E4F-F0984D867F63}" srcOrd="0" destOrd="0" presId="urn:microsoft.com/office/officeart/2005/8/layout/orgChart1"/>
    <dgm:cxn modelId="{0FF74488-E494-1F4E-8F5B-39BD15C35F76}" type="presParOf" srcId="{64652954-E2F8-E24B-91EF-D37D4D1CDA27}" destId="{2F306BED-8E59-3740-B14C-972392686297}" srcOrd="1" destOrd="0" presId="urn:microsoft.com/office/officeart/2005/8/layout/orgChart1"/>
    <dgm:cxn modelId="{F8A6513C-7FE9-034B-8EA4-709E7A7A533F}" type="presParOf" srcId="{2F306BED-8E59-3740-B14C-972392686297}" destId="{E704C433-E8DE-454B-9AB9-AEE83A3BB63D}" srcOrd="0" destOrd="0" presId="urn:microsoft.com/office/officeart/2005/8/layout/orgChart1"/>
    <dgm:cxn modelId="{FE2AB6E4-DE03-F341-9B56-E424BA2B07ED}" type="presParOf" srcId="{E704C433-E8DE-454B-9AB9-AEE83A3BB63D}" destId="{C263C09C-91D0-794D-A89D-BA78E227F75C}" srcOrd="0" destOrd="0" presId="urn:microsoft.com/office/officeart/2005/8/layout/orgChart1"/>
    <dgm:cxn modelId="{8382552B-7850-5048-86ED-BD3F6B3717A8}" type="presParOf" srcId="{E704C433-E8DE-454B-9AB9-AEE83A3BB63D}" destId="{E19A21DD-CC6F-484C-B25F-D055B3FF1F53}" srcOrd="1" destOrd="0" presId="urn:microsoft.com/office/officeart/2005/8/layout/orgChart1"/>
    <dgm:cxn modelId="{4F618198-230C-404A-8821-30B2ADFB9A54}" type="presParOf" srcId="{2F306BED-8E59-3740-B14C-972392686297}" destId="{626AC875-BC76-7C45-8103-7D4ADDF2D72F}" srcOrd="1" destOrd="0" presId="urn:microsoft.com/office/officeart/2005/8/layout/orgChart1"/>
    <dgm:cxn modelId="{1EA80D97-EE3D-CC4B-883E-CAF47B51CA6B}" type="presParOf" srcId="{626AC875-BC76-7C45-8103-7D4ADDF2D72F}" destId="{B4AA7911-472E-C446-9DDF-92BF392E43F3}" srcOrd="0" destOrd="0" presId="urn:microsoft.com/office/officeart/2005/8/layout/orgChart1"/>
    <dgm:cxn modelId="{9E5D9B73-D771-EB4A-81E9-3E64C536D362}" type="presParOf" srcId="{626AC875-BC76-7C45-8103-7D4ADDF2D72F}" destId="{F586ECA8-E6EA-344C-A1F2-8DFBE34A6B75}" srcOrd="1" destOrd="0" presId="urn:microsoft.com/office/officeart/2005/8/layout/orgChart1"/>
    <dgm:cxn modelId="{130DF370-FF32-664E-99EE-E4EB6CAC67EA}" type="presParOf" srcId="{F586ECA8-E6EA-344C-A1F2-8DFBE34A6B75}" destId="{AA1AB4D9-9D99-AC4C-8225-901814F32B0E}" srcOrd="0" destOrd="0" presId="urn:microsoft.com/office/officeart/2005/8/layout/orgChart1"/>
    <dgm:cxn modelId="{DAD5F9D7-C8DB-024F-959E-0576AA1C0B20}" type="presParOf" srcId="{AA1AB4D9-9D99-AC4C-8225-901814F32B0E}" destId="{4917FA1F-8171-094C-8EAA-D672420080B1}" srcOrd="0" destOrd="0" presId="urn:microsoft.com/office/officeart/2005/8/layout/orgChart1"/>
    <dgm:cxn modelId="{907AC7E5-1192-FA4E-A1A1-70F08BBFD12E}" type="presParOf" srcId="{AA1AB4D9-9D99-AC4C-8225-901814F32B0E}" destId="{D260705F-1040-704A-B8FA-5CBEC693F562}" srcOrd="1" destOrd="0" presId="urn:microsoft.com/office/officeart/2005/8/layout/orgChart1"/>
    <dgm:cxn modelId="{196B16B4-8564-FE4C-B372-58EFF47DEA9E}" type="presParOf" srcId="{F586ECA8-E6EA-344C-A1F2-8DFBE34A6B75}" destId="{9897DAAB-92CA-DB49-A7AF-047FB6685A7B}" srcOrd="1" destOrd="0" presId="urn:microsoft.com/office/officeart/2005/8/layout/orgChart1"/>
    <dgm:cxn modelId="{228C85BD-5511-6542-B7EF-318AEC919C78}" type="presParOf" srcId="{F586ECA8-E6EA-344C-A1F2-8DFBE34A6B75}" destId="{55DD1B55-5BFC-B942-ACCC-CF6F07FC14DB}" srcOrd="2" destOrd="0" presId="urn:microsoft.com/office/officeart/2005/8/layout/orgChart1"/>
    <dgm:cxn modelId="{27039794-AF11-DE49-8C00-35F20E6CE15D}" type="presParOf" srcId="{2F306BED-8E59-3740-B14C-972392686297}" destId="{F3049BD4-69C4-5D44-806E-3F5D6B256797}" srcOrd="2" destOrd="0" presId="urn:microsoft.com/office/officeart/2005/8/layout/orgChart1"/>
    <dgm:cxn modelId="{59C6C7A1-9CE4-D34C-9815-63A6B2C6A194}" type="presParOf" srcId="{289A921C-BF3A-7A41-9086-1C45A1FCF305}" destId="{123DA560-EA79-6A4F-9F1C-71AC570512DB}" srcOrd="2" destOrd="0" presId="urn:microsoft.com/office/officeart/2005/8/layout/orgChart1"/>
    <dgm:cxn modelId="{E5F4B1D7-A3D4-2F44-A7DD-C25303847A4E}" type="presParOf" srcId="{FC776412-7317-6446-BF9A-F902EAC74AB8}" destId="{3F69E471-65C2-6B41-80B0-1F9F468EE653}" srcOrd="4" destOrd="0" presId="urn:microsoft.com/office/officeart/2005/8/layout/orgChart1"/>
    <dgm:cxn modelId="{FB643BE8-276B-9849-822E-D676EFB49F6B}" type="presParOf" srcId="{FC776412-7317-6446-BF9A-F902EAC74AB8}" destId="{4C06C05F-F3D1-694A-9113-D00F6252531E}" srcOrd="5" destOrd="0" presId="urn:microsoft.com/office/officeart/2005/8/layout/orgChart1"/>
    <dgm:cxn modelId="{707C971B-3EED-BB41-9460-2EB97C2AEF93}" type="presParOf" srcId="{4C06C05F-F3D1-694A-9113-D00F6252531E}" destId="{71CB8C86-197D-DA45-8483-848073C6C1CF}" srcOrd="0" destOrd="0" presId="urn:microsoft.com/office/officeart/2005/8/layout/orgChart1"/>
    <dgm:cxn modelId="{77D62F94-DF2D-1645-A687-AE71C75F9202}" type="presParOf" srcId="{71CB8C86-197D-DA45-8483-848073C6C1CF}" destId="{EDB561C6-089D-6341-B239-E90D1BF69345}" srcOrd="0" destOrd="0" presId="urn:microsoft.com/office/officeart/2005/8/layout/orgChart1"/>
    <dgm:cxn modelId="{A7AA14E1-65B1-D84C-A43D-5C62F41EABF8}" type="presParOf" srcId="{71CB8C86-197D-DA45-8483-848073C6C1CF}" destId="{51E6AE7D-093D-7A45-AEA4-13BB63DECAF5}" srcOrd="1" destOrd="0" presId="urn:microsoft.com/office/officeart/2005/8/layout/orgChart1"/>
    <dgm:cxn modelId="{A0CB47FE-562D-7A40-BC18-5757F6698E9D}" type="presParOf" srcId="{4C06C05F-F3D1-694A-9113-D00F6252531E}" destId="{35031577-7ED8-6345-B837-14084C027064}" srcOrd="1" destOrd="0" presId="urn:microsoft.com/office/officeart/2005/8/layout/orgChart1"/>
    <dgm:cxn modelId="{A7347F24-D309-6343-B110-0B909F5F042C}" type="presParOf" srcId="{35031577-7ED8-6345-B837-14084C027064}" destId="{7AC41515-F51D-0C4A-AD67-EDB6FF15B093}" srcOrd="0" destOrd="0" presId="urn:microsoft.com/office/officeart/2005/8/layout/orgChart1"/>
    <dgm:cxn modelId="{132F1ADA-D678-5748-AD3E-10BF8AE68984}" type="presParOf" srcId="{35031577-7ED8-6345-B837-14084C027064}" destId="{55FDA0F1-A483-5B49-9A16-EE01ECB63509}" srcOrd="1" destOrd="0" presId="urn:microsoft.com/office/officeart/2005/8/layout/orgChart1"/>
    <dgm:cxn modelId="{DCBBFFB8-4634-F044-961D-4090E53F34CA}" type="presParOf" srcId="{55FDA0F1-A483-5B49-9A16-EE01ECB63509}" destId="{5CC3907C-713A-6E41-8AFC-6C9CEF7772E6}" srcOrd="0" destOrd="0" presId="urn:microsoft.com/office/officeart/2005/8/layout/orgChart1"/>
    <dgm:cxn modelId="{E26DE1CC-4008-2D4F-99D3-F41BEB4EF6DC}" type="presParOf" srcId="{5CC3907C-713A-6E41-8AFC-6C9CEF7772E6}" destId="{8D9F6A68-D229-204E-ABF6-485010C8520C}" srcOrd="0" destOrd="0" presId="urn:microsoft.com/office/officeart/2005/8/layout/orgChart1"/>
    <dgm:cxn modelId="{706ECAD0-F773-B449-A74F-636ED109403B}" type="presParOf" srcId="{5CC3907C-713A-6E41-8AFC-6C9CEF7772E6}" destId="{BE4059CC-A0F0-4549-84B6-62C8C96EAFDD}" srcOrd="1" destOrd="0" presId="urn:microsoft.com/office/officeart/2005/8/layout/orgChart1"/>
    <dgm:cxn modelId="{F8819B8F-0AE3-9340-9574-062703774581}" type="presParOf" srcId="{55FDA0F1-A483-5B49-9A16-EE01ECB63509}" destId="{C258C416-E47D-9248-AC58-5FB46B28AC07}" srcOrd="1" destOrd="0" presId="urn:microsoft.com/office/officeart/2005/8/layout/orgChart1"/>
    <dgm:cxn modelId="{69763CBF-031B-8A41-AE77-7906F4EBF2B9}" type="presParOf" srcId="{C258C416-E47D-9248-AC58-5FB46B28AC07}" destId="{AFC8A814-6174-CA45-BA53-B158F177B237}" srcOrd="0" destOrd="0" presId="urn:microsoft.com/office/officeart/2005/8/layout/orgChart1"/>
    <dgm:cxn modelId="{D2326A43-DC84-0E41-84E5-DDEEDEAEC084}" type="presParOf" srcId="{C258C416-E47D-9248-AC58-5FB46B28AC07}" destId="{1A6D781C-17D9-FE47-965D-662AA9689BBB}" srcOrd="1" destOrd="0" presId="urn:microsoft.com/office/officeart/2005/8/layout/orgChart1"/>
    <dgm:cxn modelId="{6446EA5F-03C1-B049-8DDA-0F4271100902}" type="presParOf" srcId="{1A6D781C-17D9-FE47-965D-662AA9689BBB}" destId="{7A9EFDFC-D160-204B-AF56-354159F56092}" srcOrd="0" destOrd="0" presId="urn:microsoft.com/office/officeart/2005/8/layout/orgChart1"/>
    <dgm:cxn modelId="{8BD33A05-9A86-7449-AF92-4D5CF71E94F5}" type="presParOf" srcId="{7A9EFDFC-D160-204B-AF56-354159F56092}" destId="{F7685A91-8A19-604D-9C2B-A3C6F32F1098}" srcOrd="0" destOrd="0" presId="urn:microsoft.com/office/officeart/2005/8/layout/orgChart1"/>
    <dgm:cxn modelId="{1DE3ACF9-4B3A-0144-9EF6-09945DCBE458}" type="presParOf" srcId="{7A9EFDFC-D160-204B-AF56-354159F56092}" destId="{3DF6E15D-B6EC-EA49-A0DE-CA2F66053E20}" srcOrd="1" destOrd="0" presId="urn:microsoft.com/office/officeart/2005/8/layout/orgChart1"/>
    <dgm:cxn modelId="{400DDF52-9418-1148-B211-FFA9AE5D03F2}" type="presParOf" srcId="{1A6D781C-17D9-FE47-965D-662AA9689BBB}" destId="{176EAEED-73BB-B142-967D-FC673E834120}" srcOrd="1" destOrd="0" presId="urn:microsoft.com/office/officeart/2005/8/layout/orgChart1"/>
    <dgm:cxn modelId="{FB740423-315F-124C-9591-5A19462A7F78}" type="presParOf" srcId="{1A6D781C-17D9-FE47-965D-662AA9689BBB}" destId="{14458F5C-3BBD-AF40-87D8-C265E3A2D150}" srcOrd="2" destOrd="0" presId="urn:microsoft.com/office/officeart/2005/8/layout/orgChart1"/>
    <dgm:cxn modelId="{CE909AC6-272F-F24B-94F3-62B6229ECD7F}" type="presParOf" srcId="{55FDA0F1-A483-5B49-9A16-EE01ECB63509}" destId="{53A95E9E-F0EB-8946-A40E-646FDC05AE21}" srcOrd="2" destOrd="0" presId="urn:microsoft.com/office/officeart/2005/8/layout/orgChart1"/>
    <dgm:cxn modelId="{296C6D84-455A-9046-A31F-9510A7DF5EF7}" type="presParOf" srcId="{4C06C05F-F3D1-694A-9113-D00F6252531E}" destId="{94A9510C-FB72-A547-B5F2-4C2599AB74EB}" srcOrd="2" destOrd="0" presId="urn:microsoft.com/office/officeart/2005/8/layout/orgChart1"/>
    <dgm:cxn modelId="{925FE79F-B251-884D-9D82-AF96E5C261D2}" type="presParOf" srcId="{FC776412-7317-6446-BF9A-F902EAC74AB8}" destId="{104219F2-C3C6-2446-8336-BADB85D53125}" srcOrd="6" destOrd="0" presId="urn:microsoft.com/office/officeart/2005/8/layout/orgChart1"/>
    <dgm:cxn modelId="{0A395CF0-70B6-2246-A83E-0B9FDB477623}" type="presParOf" srcId="{FC776412-7317-6446-BF9A-F902EAC74AB8}" destId="{D84361C5-B3F0-DB4C-AB76-8332F67EF93D}" srcOrd="7" destOrd="0" presId="urn:microsoft.com/office/officeart/2005/8/layout/orgChart1"/>
    <dgm:cxn modelId="{12AACF89-C553-EE41-85B2-27AA78731957}" type="presParOf" srcId="{D84361C5-B3F0-DB4C-AB76-8332F67EF93D}" destId="{7A6E2627-90DE-3B41-BDD7-2AC693353F56}" srcOrd="0" destOrd="0" presId="urn:microsoft.com/office/officeart/2005/8/layout/orgChart1"/>
    <dgm:cxn modelId="{6D788D09-A68F-2147-A669-8314537B0904}" type="presParOf" srcId="{7A6E2627-90DE-3B41-BDD7-2AC693353F56}" destId="{E09D39D3-B0B8-F746-9D3A-033E024FB01E}" srcOrd="0" destOrd="0" presId="urn:microsoft.com/office/officeart/2005/8/layout/orgChart1"/>
    <dgm:cxn modelId="{F688C7D5-8C4E-E145-BD3F-491E414E4B3B}" type="presParOf" srcId="{7A6E2627-90DE-3B41-BDD7-2AC693353F56}" destId="{DAD89D6D-2F68-A34D-9E64-1A058C35742A}" srcOrd="1" destOrd="0" presId="urn:microsoft.com/office/officeart/2005/8/layout/orgChart1"/>
    <dgm:cxn modelId="{C591BF3A-2EC7-FA4E-825B-C7BF6BBD74A8}" type="presParOf" srcId="{D84361C5-B3F0-DB4C-AB76-8332F67EF93D}" destId="{7B9B56CE-9A17-C643-BD65-BCA7E3B1B9A2}" srcOrd="1" destOrd="0" presId="urn:microsoft.com/office/officeart/2005/8/layout/orgChart1"/>
    <dgm:cxn modelId="{093CDF67-3EF3-A743-AD87-D5A3C04C46B3}" type="presParOf" srcId="{7B9B56CE-9A17-C643-BD65-BCA7E3B1B9A2}" destId="{0E7A541E-C917-B34A-8584-DBA89038C947}" srcOrd="0" destOrd="0" presId="urn:microsoft.com/office/officeart/2005/8/layout/orgChart1"/>
    <dgm:cxn modelId="{6C73CB53-479F-4B41-913D-F7EDF16EAD2F}" type="presParOf" srcId="{7B9B56CE-9A17-C643-BD65-BCA7E3B1B9A2}" destId="{0EE94D65-E7D6-9045-91FF-95230FA3EB20}" srcOrd="1" destOrd="0" presId="urn:microsoft.com/office/officeart/2005/8/layout/orgChart1"/>
    <dgm:cxn modelId="{7C8E4815-6408-234D-BEE6-2D10DE1A12DD}" type="presParOf" srcId="{0EE94D65-E7D6-9045-91FF-95230FA3EB20}" destId="{16E95B60-3789-DA44-A4B2-7A03201F3C94}" srcOrd="0" destOrd="0" presId="urn:microsoft.com/office/officeart/2005/8/layout/orgChart1"/>
    <dgm:cxn modelId="{4DAB7B4C-9503-3540-BD18-5E4E9F8A528D}" type="presParOf" srcId="{16E95B60-3789-DA44-A4B2-7A03201F3C94}" destId="{04E6EF6A-C549-0447-8429-291038801999}" srcOrd="0" destOrd="0" presId="urn:microsoft.com/office/officeart/2005/8/layout/orgChart1"/>
    <dgm:cxn modelId="{F0A0E53D-B08E-2747-A8D4-6CC0B19FFF32}" type="presParOf" srcId="{16E95B60-3789-DA44-A4B2-7A03201F3C94}" destId="{A5A49316-8AD3-654B-A82F-D5F04109F415}" srcOrd="1" destOrd="0" presId="urn:microsoft.com/office/officeart/2005/8/layout/orgChart1"/>
    <dgm:cxn modelId="{A54D3734-F411-5949-8808-0201975F7CC5}" type="presParOf" srcId="{0EE94D65-E7D6-9045-91FF-95230FA3EB20}" destId="{EE0EE3DF-6BFE-1D4A-B7DD-49470C36416B}" srcOrd="1" destOrd="0" presId="urn:microsoft.com/office/officeart/2005/8/layout/orgChart1"/>
    <dgm:cxn modelId="{F6A29CF4-7D77-B246-BDD9-BFEB1E431321}" type="presParOf" srcId="{EE0EE3DF-6BFE-1D4A-B7DD-49470C36416B}" destId="{2AC942F3-D2E2-DE4E-BCB1-8116D45A4BC6}" srcOrd="0" destOrd="0" presId="urn:microsoft.com/office/officeart/2005/8/layout/orgChart1"/>
    <dgm:cxn modelId="{0351ECB0-6327-F847-A092-0BE38CB510AD}" type="presParOf" srcId="{EE0EE3DF-6BFE-1D4A-B7DD-49470C36416B}" destId="{DE5048E7-9CA1-B04B-AEB1-BD5AD60A3B4D}" srcOrd="1" destOrd="0" presId="urn:microsoft.com/office/officeart/2005/8/layout/orgChart1"/>
    <dgm:cxn modelId="{C794AD33-9157-3F43-A268-785CAC238899}" type="presParOf" srcId="{DE5048E7-9CA1-B04B-AEB1-BD5AD60A3B4D}" destId="{FDEC6AFF-4778-1A42-9857-F1438F02C78F}" srcOrd="0" destOrd="0" presId="urn:microsoft.com/office/officeart/2005/8/layout/orgChart1"/>
    <dgm:cxn modelId="{DDAD6F0D-215E-8643-99BF-EA310EB07CE7}" type="presParOf" srcId="{FDEC6AFF-4778-1A42-9857-F1438F02C78F}" destId="{CF873193-73FE-CB46-84DB-82CABE342F7D}" srcOrd="0" destOrd="0" presId="urn:microsoft.com/office/officeart/2005/8/layout/orgChart1"/>
    <dgm:cxn modelId="{5C135C59-1996-E941-A3F6-682F2C2E369B}" type="presParOf" srcId="{FDEC6AFF-4778-1A42-9857-F1438F02C78F}" destId="{D4D7C9A8-D178-444A-BB9C-5406760114F6}" srcOrd="1" destOrd="0" presId="urn:microsoft.com/office/officeart/2005/8/layout/orgChart1"/>
    <dgm:cxn modelId="{B81D8E44-DC9C-A345-92AA-999EC405D504}" type="presParOf" srcId="{DE5048E7-9CA1-B04B-AEB1-BD5AD60A3B4D}" destId="{6E768DDB-3395-EB43-8CA1-59F293BC19E1}" srcOrd="1" destOrd="0" presId="urn:microsoft.com/office/officeart/2005/8/layout/orgChart1"/>
    <dgm:cxn modelId="{71A9B941-FB0F-8E49-873A-4B31C6CD1C81}" type="presParOf" srcId="{DE5048E7-9CA1-B04B-AEB1-BD5AD60A3B4D}" destId="{E6453E24-D887-A047-BD47-C42A4F71078E}" srcOrd="2" destOrd="0" presId="urn:microsoft.com/office/officeart/2005/8/layout/orgChart1"/>
    <dgm:cxn modelId="{410682F9-1598-AA43-BFF9-153172E0F6B6}" type="presParOf" srcId="{0EE94D65-E7D6-9045-91FF-95230FA3EB20}" destId="{0F6BD656-A25F-1F4F-BCC7-D98C2D142028}" srcOrd="2" destOrd="0" presId="urn:microsoft.com/office/officeart/2005/8/layout/orgChart1"/>
    <dgm:cxn modelId="{80BA2A5D-578C-8B48-AFBF-77AC57EFD246}" type="presParOf" srcId="{D84361C5-B3F0-DB4C-AB76-8332F67EF93D}" destId="{8310BBB0-D244-3040-875C-352C172E97A6}" srcOrd="2" destOrd="0" presId="urn:microsoft.com/office/officeart/2005/8/layout/orgChart1"/>
    <dgm:cxn modelId="{8397F26C-0C27-654A-AAB9-C10F8B70A9F3}" type="presParOf" srcId="{D0BB73E5-723C-334D-A99E-69CB124D7D80}" destId="{A4F8E4F2-A29D-A64C-B3A9-E3E40C4386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6ABECC-5ADF-6545-A2CB-AFD3109E95AC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C8A914-4DA7-934D-A2AC-674990D83578}">
      <dgm:prSet phldrT="[Text]"/>
      <dgm:spPr/>
      <dgm:t>
        <a:bodyPr/>
        <a:lstStyle/>
        <a:p>
          <a:r>
            <a:rPr lang="en-US" dirty="0" smtClean="0"/>
            <a:t>Data Types</a:t>
          </a:r>
          <a:endParaRPr lang="en-US" dirty="0"/>
        </a:p>
      </dgm:t>
    </dgm:pt>
    <dgm:pt modelId="{DE6A4FDC-E95E-D04D-B39D-DC9A8DA3C41B}" type="parTrans" cxnId="{35F2333A-8CD5-4B4F-860C-DFF826C7F69E}">
      <dgm:prSet/>
      <dgm:spPr/>
      <dgm:t>
        <a:bodyPr/>
        <a:lstStyle/>
        <a:p>
          <a:endParaRPr lang="en-US"/>
        </a:p>
      </dgm:t>
    </dgm:pt>
    <dgm:pt modelId="{DE768B3F-C3B9-7943-88EB-95C8251230AA}" type="sibTrans" cxnId="{35F2333A-8CD5-4B4F-860C-DFF826C7F69E}">
      <dgm:prSet/>
      <dgm:spPr/>
      <dgm:t>
        <a:bodyPr/>
        <a:lstStyle/>
        <a:p>
          <a:endParaRPr lang="en-US"/>
        </a:p>
      </dgm:t>
    </dgm:pt>
    <dgm:pt modelId="{754567A5-B200-DD46-B95D-DCDD08F6A9CD}" type="asst">
      <dgm:prSet phldrT="[Text]"/>
      <dgm:spPr/>
      <dgm:t>
        <a:bodyPr/>
        <a:lstStyle/>
        <a:p>
          <a:r>
            <a:rPr lang="en-US" dirty="0" smtClean="0"/>
            <a:t>Non-Metric</a:t>
          </a:r>
          <a:endParaRPr lang="en-US" dirty="0"/>
        </a:p>
      </dgm:t>
    </dgm:pt>
    <dgm:pt modelId="{1BB965FF-0581-604D-9C1E-6726F0A3E4DA}" type="parTrans" cxnId="{694E84FD-D469-4B40-8972-155B79B89006}">
      <dgm:prSet/>
      <dgm:spPr/>
      <dgm:t>
        <a:bodyPr/>
        <a:lstStyle/>
        <a:p>
          <a:endParaRPr lang="en-US"/>
        </a:p>
      </dgm:t>
    </dgm:pt>
    <dgm:pt modelId="{CB8512B3-0065-CB42-8311-6885550D17B8}" type="sibTrans" cxnId="{694E84FD-D469-4B40-8972-155B79B89006}">
      <dgm:prSet/>
      <dgm:spPr/>
      <dgm:t>
        <a:bodyPr/>
        <a:lstStyle/>
        <a:p>
          <a:endParaRPr lang="en-US"/>
        </a:p>
      </dgm:t>
    </dgm:pt>
    <dgm:pt modelId="{47826E1A-D7CC-0240-A18E-84B168241A89}" type="asst">
      <dgm:prSet/>
      <dgm:spPr/>
      <dgm:t>
        <a:bodyPr/>
        <a:lstStyle/>
        <a:p>
          <a:r>
            <a:rPr lang="en-US" dirty="0" smtClean="0"/>
            <a:t>Metric</a:t>
          </a:r>
          <a:endParaRPr lang="en-US" dirty="0"/>
        </a:p>
      </dgm:t>
    </dgm:pt>
    <dgm:pt modelId="{FB50F03D-84F4-BB48-AE0F-446E038BBF6A}" type="parTrans" cxnId="{D4B22651-46C5-CE43-90D2-8C83E94BC622}">
      <dgm:prSet/>
      <dgm:spPr/>
    </dgm:pt>
    <dgm:pt modelId="{E8B4D801-8EDB-EF45-8BBC-48B5DF6C0016}" type="sibTrans" cxnId="{D4B22651-46C5-CE43-90D2-8C83E94BC622}">
      <dgm:prSet/>
      <dgm:spPr/>
    </dgm:pt>
    <dgm:pt modelId="{975D5025-E528-D24F-9202-76D23D6CCC11}" type="asst">
      <dgm:prSet phldrT="[Text]"/>
      <dgm:spPr/>
      <dgm:t>
        <a:bodyPr/>
        <a:lstStyle/>
        <a:p>
          <a:r>
            <a:rPr lang="en-US" dirty="0" smtClean="0"/>
            <a:t>Nominal</a:t>
          </a:r>
        </a:p>
      </dgm:t>
    </dgm:pt>
    <dgm:pt modelId="{CCF45632-9942-E141-834C-B7F43934A39E}" type="parTrans" cxnId="{A896B6A4-14DE-9343-B9EC-9DBB759C2C99}">
      <dgm:prSet/>
      <dgm:spPr/>
    </dgm:pt>
    <dgm:pt modelId="{36753619-CCCE-0C49-84C2-A2BA4641D057}" type="sibTrans" cxnId="{A896B6A4-14DE-9343-B9EC-9DBB759C2C99}">
      <dgm:prSet/>
      <dgm:spPr/>
    </dgm:pt>
    <dgm:pt modelId="{529DE02C-8E60-EA42-8842-0B6AD4E1A0A8}" type="asst">
      <dgm:prSet phldrT="[Text]"/>
      <dgm:spPr/>
      <dgm:t>
        <a:bodyPr/>
        <a:lstStyle/>
        <a:p>
          <a:r>
            <a:rPr lang="en-US" dirty="0" smtClean="0"/>
            <a:t>Ordinal</a:t>
          </a:r>
        </a:p>
      </dgm:t>
    </dgm:pt>
    <dgm:pt modelId="{480E214A-16F5-204F-8FD7-EB891FC711CD}" type="parTrans" cxnId="{13217FF5-27F4-2E47-8FD2-1847B7458983}">
      <dgm:prSet/>
      <dgm:spPr/>
    </dgm:pt>
    <dgm:pt modelId="{F6316847-3ADA-FA4F-ABCA-F583B039BCD2}" type="sibTrans" cxnId="{13217FF5-27F4-2E47-8FD2-1847B7458983}">
      <dgm:prSet/>
      <dgm:spPr/>
    </dgm:pt>
    <dgm:pt modelId="{B4C8D575-811C-DD4A-BC19-2635DC62E513}" type="asst">
      <dgm:prSet/>
      <dgm:spPr/>
      <dgm:t>
        <a:bodyPr/>
        <a:lstStyle/>
        <a:p>
          <a:r>
            <a:rPr lang="en-US" dirty="0" smtClean="0"/>
            <a:t>Interval</a:t>
          </a:r>
          <a:endParaRPr lang="en-US" dirty="0"/>
        </a:p>
      </dgm:t>
    </dgm:pt>
    <dgm:pt modelId="{0AD4A750-0CF8-C044-A6B0-CD74AA6A41AB}" type="parTrans" cxnId="{54DD5248-983B-AE48-8B63-F8531E05151E}">
      <dgm:prSet/>
      <dgm:spPr/>
    </dgm:pt>
    <dgm:pt modelId="{B41F25E7-6EB4-3B43-82E0-E1DB9D56EC3E}" type="sibTrans" cxnId="{54DD5248-983B-AE48-8B63-F8531E05151E}">
      <dgm:prSet/>
      <dgm:spPr/>
    </dgm:pt>
    <dgm:pt modelId="{A0F5B2A5-AFB1-7049-A58F-17E7B2AA3607}" type="asst">
      <dgm:prSet/>
      <dgm:spPr/>
      <dgm:t>
        <a:bodyPr/>
        <a:lstStyle/>
        <a:p>
          <a:r>
            <a:rPr lang="en-US" dirty="0" smtClean="0"/>
            <a:t>Ratio</a:t>
          </a:r>
          <a:endParaRPr lang="en-US" dirty="0"/>
        </a:p>
      </dgm:t>
    </dgm:pt>
    <dgm:pt modelId="{A455140C-2FFD-3D4A-8A8E-19536B93E4BF}" type="parTrans" cxnId="{D70C1B59-A4C4-5040-9EDD-AF01D5036420}">
      <dgm:prSet/>
      <dgm:spPr/>
    </dgm:pt>
    <dgm:pt modelId="{4B96E527-2791-D740-9CAA-7207D6425805}" type="sibTrans" cxnId="{D70C1B59-A4C4-5040-9EDD-AF01D5036420}">
      <dgm:prSet/>
      <dgm:spPr/>
    </dgm:pt>
    <dgm:pt modelId="{9EBEC38B-D8D7-DD42-934B-FAA186361018}" type="asst">
      <dgm:prSet/>
      <dgm:spPr/>
      <dgm:t>
        <a:bodyPr/>
        <a:lstStyle/>
        <a:p>
          <a:r>
            <a:rPr lang="en-US" dirty="0" smtClean="0"/>
            <a:t>Discrete</a:t>
          </a:r>
          <a:endParaRPr lang="en-US" dirty="0"/>
        </a:p>
      </dgm:t>
    </dgm:pt>
    <dgm:pt modelId="{858374D5-62C0-5440-941B-86AF6BDE3077}" type="parTrans" cxnId="{EC0F77E8-E097-9E44-84F0-63A7D5C8D976}">
      <dgm:prSet/>
      <dgm:spPr/>
    </dgm:pt>
    <dgm:pt modelId="{37D0F8DE-7624-FB4E-9826-27936421D002}" type="sibTrans" cxnId="{EC0F77E8-E097-9E44-84F0-63A7D5C8D976}">
      <dgm:prSet/>
      <dgm:spPr/>
    </dgm:pt>
    <dgm:pt modelId="{0005D51E-87D5-8B42-A328-900C191FE0DA}" type="asst">
      <dgm:prSet/>
      <dgm:spPr/>
      <dgm:t>
        <a:bodyPr/>
        <a:lstStyle/>
        <a:p>
          <a:r>
            <a:rPr lang="en-US" dirty="0" smtClean="0"/>
            <a:t>Continuous</a:t>
          </a:r>
          <a:endParaRPr lang="en-US" dirty="0"/>
        </a:p>
      </dgm:t>
    </dgm:pt>
    <dgm:pt modelId="{6551BCCA-329A-C74E-A401-C9D0C65C0679}" type="parTrans" cxnId="{A8624D7F-AF5A-614E-B9C8-C1FFD8009967}">
      <dgm:prSet/>
      <dgm:spPr/>
    </dgm:pt>
    <dgm:pt modelId="{A39D7265-FE1C-4844-B5AE-3AC0A56D80B7}" type="sibTrans" cxnId="{A8624D7F-AF5A-614E-B9C8-C1FFD8009967}">
      <dgm:prSet/>
      <dgm:spPr/>
    </dgm:pt>
    <dgm:pt modelId="{3FB9FE42-0F98-F24C-8D1F-6078E9216BC8}" type="pres">
      <dgm:prSet presAssocID="{D26ABECC-5ADF-6545-A2CB-AFD3109E95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699B8AA-C3F4-9044-87FD-5B07A543C0C3}" type="pres">
      <dgm:prSet presAssocID="{21C8A914-4DA7-934D-A2AC-674990D83578}" presName="hierRoot1" presStyleCnt="0">
        <dgm:presLayoutVars>
          <dgm:hierBranch val="init"/>
        </dgm:presLayoutVars>
      </dgm:prSet>
      <dgm:spPr/>
    </dgm:pt>
    <dgm:pt modelId="{4FB06216-CCF1-8545-A340-A4133EE7D0D5}" type="pres">
      <dgm:prSet presAssocID="{21C8A914-4DA7-934D-A2AC-674990D83578}" presName="rootComposite1" presStyleCnt="0"/>
      <dgm:spPr/>
    </dgm:pt>
    <dgm:pt modelId="{48BC3657-724F-3F4D-B745-3FB1281F7326}" type="pres">
      <dgm:prSet presAssocID="{21C8A914-4DA7-934D-A2AC-674990D8357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E5B62D-F84D-3A42-A6AE-7DB2C6EEBD55}" type="pres">
      <dgm:prSet presAssocID="{21C8A914-4DA7-934D-A2AC-674990D8357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4BF5117-A5CB-174B-90D5-C1A25D36D29A}" type="pres">
      <dgm:prSet presAssocID="{21C8A914-4DA7-934D-A2AC-674990D83578}" presName="hierChild2" presStyleCnt="0"/>
      <dgm:spPr/>
    </dgm:pt>
    <dgm:pt modelId="{13B50D9C-F3CA-7745-8A50-DD522DC8A4B0}" type="pres">
      <dgm:prSet presAssocID="{21C8A914-4DA7-934D-A2AC-674990D83578}" presName="hierChild3" presStyleCnt="0"/>
      <dgm:spPr/>
    </dgm:pt>
    <dgm:pt modelId="{40516E55-F236-FE43-9D4B-05C3DBE0C0CE}" type="pres">
      <dgm:prSet presAssocID="{1BB965FF-0581-604D-9C1E-6726F0A3E4DA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D4F1FBAD-80C7-D042-90AC-1E3B117AC472}" type="pres">
      <dgm:prSet presAssocID="{754567A5-B200-DD46-B95D-DCDD08F6A9CD}" presName="hierRoot3" presStyleCnt="0">
        <dgm:presLayoutVars>
          <dgm:hierBranch val="init"/>
        </dgm:presLayoutVars>
      </dgm:prSet>
      <dgm:spPr/>
    </dgm:pt>
    <dgm:pt modelId="{A9AFA26D-9C00-794B-9D68-1008900DCC8B}" type="pres">
      <dgm:prSet presAssocID="{754567A5-B200-DD46-B95D-DCDD08F6A9CD}" presName="rootComposite3" presStyleCnt="0"/>
      <dgm:spPr/>
    </dgm:pt>
    <dgm:pt modelId="{AC2EC20D-FCBE-2948-906D-5C767A8BB92F}" type="pres">
      <dgm:prSet presAssocID="{754567A5-B200-DD46-B95D-DCDD08F6A9CD}" presName="rootText3" presStyleLbl="asst1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442768D-B36B-0C40-A512-8C9B81F41FF9}" type="pres">
      <dgm:prSet presAssocID="{754567A5-B200-DD46-B95D-DCDD08F6A9CD}" presName="rootConnector3" presStyleLbl="asst1" presStyleIdx="0" presStyleCnt="8"/>
      <dgm:spPr/>
      <dgm:t>
        <a:bodyPr/>
        <a:lstStyle/>
        <a:p>
          <a:endParaRPr lang="en-US"/>
        </a:p>
      </dgm:t>
    </dgm:pt>
    <dgm:pt modelId="{8D03C9C9-EDE3-5947-8705-438229250B0F}" type="pres">
      <dgm:prSet presAssocID="{754567A5-B200-DD46-B95D-DCDD08F6A9CD}" presName="hierChild6" presStyleCnt="0"/>
      <dgm:spPr/>
    </dgm:pt>
    <dgm:pt modelId="{0E2AF5C2-3C36-A145-8B63-51A1E2A98DA9}" type="pres">
      <dgm:prSet presAssocID="{754567A5-B200-DD46-B95D-DCDD08F6A9CD}" presName="hierChild7" presStyleCnt="0"/>
      <dgm:spPr/>
    </dgm:pt>
    <dgm:pt modelId="{9090C79D-DB7B-F641-9964-59D8B602AD9D}" type="pres">
      <dgm:prSet presAssocID="{CCF45632-9942-E141-834C-B7F43934A39E}" presName="Name111" presStyleLbl="parChTrans1D3" presStyleIdx="0" presStyleCnt="6"/>
      <dgm:spPr/>
    </dgm:pt>
    <dgm:pt modelId="{199C8A41-2387-BF44-AD33-E2D04BD359DD}" type="pres">
      <dgm:prSet presAssocID="{975D5025-E528-D24F-9202-76D23D6CCC11}" presName="hierRoot3" presStyleCnt="0">
        <dgm:presLayoutVars>
          <dgm:hierBranch val="init"/>
        </dgm:presLayoutVars>
      </dgm:prSet>
      <dgm:spPr/>
    </dgm:pt>
    <dgm:pt modelId="{D72ECAF7-F258-2145-9F8F-A4AD1EEA08AD}" type="pres">
      <dgm:prSet presAssocID="{975D5025-E528-D24F-9202-76D23D6CCC11}" presName="rootComposite3" presStyleCnt="0"/>
      <dgm:spPr/>
    </dgm:pt>
    <dgm:pt modelId="{047A00A5-0772-1845-A308-BC3E61E3E9A8}" type="pres">
      <dgm:prSet presAssocID="{975D5025-E528-D24F-9202-76D23D6CCC11}" presName="rootText3" presStyleLbl="asst1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FB2AAF-B60E-AC43-91A8-8B26CCA6CAFC}" type="pres">
      <dgm:prSet presAssocID="{975D5025-E528-D24F-9202-76D23D6CCC11}" presName="rootConnector3" presStyleLbl="asst1" presStyleIdx="1" presStyleCnt="8"/>
      <dgm:spPr/>
      <dgm:t>
        <a:bodyPr/>
        <a:lstStyle/>
        <a:p>
          <a:endParaRPr lang="en-US"/>
        </a:p>
      </dgm:t>
    </dgm:pt>
    <dgm:pt modelId="{BB5B8696-2225-AA44-A6D4-8B4D883E5577}" type="pres">
      <dgm:prSet presAssocID="{975D5025-E528-D24F-9202-76D23D6CCC11}" presName="hierChild6" presStyleCnt="0"/>
      <dgm:spPr/>
    </dgm:pt>
    <dgm:pt modelId="{749F5867-52EA-C044-8806-78A62C2EBC30}" type="pres">
      <dgm:prSet presAssocID="{975D5025-E528-D24F-9202-76D23D6CCC11}" presName="hierChild7" presStyleCnt="0"/>
      <dgm:spPr/>
    </dgm:pt>
    <dgm:pt modelId="{408A469E-AE13-9D45-835E-400D928EADC6}" type="pres">
      <dgm:prSet presAssocID="{480E214A-16F5-204F-8FD7-EB891FC711CD}" presName="Name111" presStyleLbl="parChTrans1D3" presStyleIdx="1" presStyleCnt="6"/>
      <dgm:spPr/>
    </dgm:pt>
    <dgm:pt modelId="{397E5828-EC6B-674E-A4F7-67E2EAF07263}" type="pres">
      <dgm:prSet presAssocID="{529DE02C-8E60-EA42-8842-0B6AD4E1A0A8}" presName="hierRoot3" presStyleCnt="0">
        <dgm:presLayoutVars>
          <dgm:hierBranch val="init"/>
        </dgm:presLayoutVars>
      </dgm:prSet>
      <dgm:spPr/>
    </dgm:pt>
    <dgm:pt modelId="{5CFC7489-1821-C843-BD18-73F920EB1404}" type="pres">
      <dgm:prSet presAssocID="{529DE02C-8E60-EA42-8842-0B6AD4E1A0A8}" presName="rootComposite3" presStyleCnt="0"/>
      <dgm:spPr/>
    </dgm:pt>
    <dgm:pt modelId="{01273702-7A6D-BC48-ADC3-D0486C9B501A}" type="pres">
      <dgm:prSet presAssocID="{529DE02C-8E60-EA42-8842-0B6AD4E1A0A8}" presName="rootText3" presStyleLbl="asst1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C514E1-09BF-0744-A0D1-690E54E8DEA0}" type="pres">
      <dgm:prSet presAssocID="{529DE02C-8E60-EA42-8842-0B6AD4E1A0A8}" presName="rootConnector3" presStyleLbl="asst1" presStyleIdx="2" presStyleCnt="8"/>
      <dgm:spPr/>
      <dgm:t>
        <a:bodyPr/>
        <a:lstStyle/>
        <a:p>
          <a:endParaRPr lang="en-US"/>
        </a:p>
      </dgm:t>
    </dgm:pt>
    <dgm:pt modelId="{EE34DD64-EB93-564A-A541-364C1130E396}" type="pres">
      <dgm:prSet presAssocID="{529DE02C-8E60-EA42-8842-0B6AD4E1A0A8}" presName="hierChild6" presStyleCnt="0"/>
      <dgm:spPr/>
    </dgm:pt>
    <dgm:pt modelId="{00A31195-DB01-904E-B467-38D1CB43C1AA}" type="pres">
      <dgm:prSet presAssocID="{529DE02C-8E60-EA42-8842-0B6AD4E1A0A8}" presName="hierChild7" presStyleCnt="0"/>
      <dgm:spPr/>
    </dgm:pt>
    <dgm:pt modelId="{033807EA-2AB6-6E49-AD32-0A277269A562}" type="pres">
      <dgm:prSet presAssocID="{FB50F03D-84F4-BB48-AE0F-446E038BBF6A}" presName="Name111" presStyleLbl="parChTrans1D2" presStyleIdx="1" presStyleCnt="2"/>
      <dgm:spPr/>
    </dgm:pt>
    <dgm:pt modelId="{6E43AE3E-05C6-BA4B-A330-68B1FE58C6A3}" type="pres">
      <dgm:prSet presAssocID="{47826E1A-D7CC-0240-A18E-84B168241A89}" presName="hierRoot3" presStyleCnt="0">
        <dgm:presLayoutVars>
          <dgm:hierBranch val="init"/>
        </dgm:presLayoutVars>
      </dgm:prSet>
      <dgm:spPr/>
    </dgm:pt>
    <dgm:pt modelId="{AB9E3CAA-304B-9F4B-9AA3-EBC6CB6A70FA}" type="pres">
      <dgm:prSet presAssocID="{47826E1A-D7CC-0240-A18E-84B168241A89}" presName="rootComposite3" presStyleCnt="0"/>
      <dgm:spPr/>
    </dgm:pt>
    <dgm:pt modelId="{6DEDFA91-C3DB-954A-8A3F-78C812472AE9}" type="pres">
      <dgm:prSet presAssocID="{47826E1A-D7CC-0240-A18E-84B168241A89}" presName="rootText3" presStyleLbl="asst1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56C4A7-E248-644E-B0DA-FB4FF6412A1F}" type="pres">
      <dgm:prSet presAssocID="{47826E1A-D7CC-0240-A18E-84B168241A89}" presName="rootConnector3" presStyleLbl="asst1" presStyleIdx="3" presStyleCnt="8"/>
      <dgm:spPr/>
      <dgm:t>
        <a:bodyPr/>
        <a:lstStyle/>
        <a:p>
          <a:endParaRPr lang="en-US"/>
        </a:p>
      </dgm:t>
    </dgm:pt>
    <dgm:pt modelId="{FBB9E5F6-D61E-0941-BD4F-6223D0CF9620}" type="pres">
      <dgm:prSet presAssocID="{47826E1A-D7CC-0240-A18E-84B168241A89}" presName="hierChild6" presStyleCnt="0"/>
      <dgm:spPr/>
    </dgm:pt>
    <dgm:pt modelId="{7CFF31E5-0DC6-1346-B796-FFAB7CA9C64E}" type="pres">
      <dgm:prSet presAssocID="{47826E1A-D7CC-0240-A18E-84B168241A89}" presName="hierChild7" presStyleCnt="0"/>
      <dgm:spPr/>
    </dgm:pt>
    <dgm:pt modelId="{52206CCE-72F5-DD48-8DC1-65B82D32C917}" type="pres">
      <dgm:prSet presAssocID="{0AD4A750-0CF8-C044-A6B0-CD74AA6A41AB}" presName="Name111" presStyleLbl="parChTrans1D3" presStyleIdx="2" presStyleCnt="6"/>
      <dgm:spPr/>
    </dgm:pt>
    <dgm:pt modelId="{F312FC47-C744-7E4C-A8E1-0B56A4801658}" type="pres">
      <dgm:prSet presAssocID="{B4C8D575-811C-DD4A-BC19-2635DC62E513}" presName="hierRoot3" presStyleCnt="0">
        <dgm:presLayoutVars>
          <dgm:hierBranch val="init"/>
        </dgm:presLayoutVars>
      </dgm:prSet>
      <dgm:spPr/>
    </dgm:pt>
    <dgm:pt modelId="{5B287C3A-FA64-8147-9FBA-CD2CE710689E}" type="pres">
      <dgm:prSet presAssocID="{B4C8D575-811C-DD4A-BC19-2635DC62E513}" presName="rootComposite3" presStyleCnt="0"/>
      <dgm:spPr/>
    </dgm:pt>
    <dgm:pt modelId="{D9B2A07D-9637-274C-A332-4B2B6CF73E51}" type="pres">
      <dgm:prSet presAssocID="{B4C8D575-811C-DD4A-BC19-2635DC62E513}" presName="rootText3" presStyleLbl="asst1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3FB13-C151-8F49-93BD-889EBA40E447}" type="pres">
      <dgm:prSet presAssocID="{B4C8D575-811C-DD4A-BC19-2635DC62E513}" presName="rootConnector3" presStyleLbl="asst1" presStyleIdx="4" presStyleCnt="8"/>
      <dgm:spPr/>
      <dgm:t>
        <a:bodyPr/>
        <a:lstStyle/>
        <a:p>
          <a:endParaRPr lang="en-US"/>
        </a:p>
      </dgm:t>
    </dgm:pt>
    <dgm:pt modelId="{E4B43E0D-4B44-D941-85F4-50A64F36DD03}" type="pres">
      <dgm:prSet presAssocID="{B4C8D575-811C-DD4A-BC19-2635DC62E513}" presName="hierChild6" presStyleCnt="0"/>
      <dgm:spPr/>
    </dgm:pt>
    <dgm:pt modelId="{BD810B6A-B7F5-C142-A4A7-941D3B9D63A1}" type="pres">
      <dgm:prSet presAssocID="{B4C8D575-811C-DD4A-BC19-2635DC62E513}" presName="hierChild7" presStyleCnt="0"/>
      <dgm:spPr/>
    </dgm:pt>
    <dgm:pt modelId="{1FFD6A21-FB12-9D4F-A0FE-D606021132B5}" type="pres">
      <dgm:prSet presAssocID="{A455140C-2FFD-3D4A-8A8E-19536B93E4BF}" presName="Name111" presStyleLbl="parChTrans1D3" presStyleIdx="3" presStyleCnt="6"/>
      <dgm:spPr/>
    </dgm:pt>
    <dgm:pt modelId="{FB691008-EA32-3941-BE39-A28A21DBAFE4}" type="pres">
      <dgm:prSet presAssocID="{A0F5B2A5-AFB1-7049-A58F-17E7B2AA3607}" presName="hierRoot3" presStyleCnt="0">
        <dgm:presLayoutVars>
          <dgm:hierBranch val="init"/>
        </dgm:presLayoutVars>
      </dgm:prSet>
      <dgm:spPr/>
    </dgm:pt>
    <dgm:pt modelId="{3BA7CD1A-FA56-AB43-87D3-39781401F981}" type="pres">
      <dgm:prSet presAssocID="{A0F5B2A5-AFB1-7049-A58F-17E7B2AA3607}" presName="rootComposite3" presStyleCnt="0"/>
      <dgm:spPr/>
    </dgm:pt>
    <dgm:pt modelId="{2237BBB4-E734-564F-B580-BAA4F757F0C3}" type="pres">
      <dgm:prSet presAssocID="{A0F5B2A5-AFB1-7049-A58F-17E7B2AA3607}" presName="rootText3" presStyleLbl="asst1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7F423C-3F35-2341-A25E-A72CBC15808C}" type="pres">
      <dgm:prSet presAssocID="{A0F5B2A5-AFB1-7049-A58F-17E7B2AA3607}" presName="rootConnector3" presStyleLbl="asst1" presStyleIdx="5" presStyleCnt="8"/>
      <dgm:spPr/>
      <dgm:t>
        <a:bodyPr/>
        <a:lstStyle/>
        <a:p>
          <a:endParaRPr lang="en-US"/>
        </a:p>
      </dgm:t>
    </dgm:pt>
    <dgm:pt modelId="{20041B73-1BD8-D14F-8A8E-3A87C0B0E587}" type="pres">
      <dgm:prSet presAssocID="{A0F5B2A5-AFB1-7049-A58F-17E7B2AA3607}" presName="hierChild6" presStyleCnt="0"/>
      <dgm:spPr/>
    </dgm:pt>
    <dgm:pt modelId="{94B5D2C7-CDF7-EC47-90B6-1507EABD28D5}" type="pres">
      <dgm:prSet presAssocID="{A0F5B2A5-AFB1-7049-A58F-17E7B2AA3607}" presName="hierChild7" presStyleCnt="0"/>
      <dgm:spPr/>
    </dgm:pt>
    <dgm:pt modelId="{DE66C56A-4E31-874C-AC4A-D435F5909AF1}" type="pres">
      <dgm:prSet presAssocID="{858374D5-62C0-5440-941B-86AF6BDE3077}" presName="Name111" presStyleLbl="parChTrans1D3" presStyleIdx="4" presStyleCnt="6"/>
      <dgm:spPr/>
    </dgm:pt>
    <dgm:pt modelId="{F86D19C3-C643-B547-A6DD-FFA18AC99510}" type="pres">
      <dgm:prSet presAssocID="{9EBEC38B-D8D7-DD42-934B-FAA186361018}" presName="hierRoot3" presStyleCnt="0">
        <dgm:presLayoutVars>
          <dgm:hierBranch val="init"/>
        </dgm:presLayoutVars>
      </dgm:prSet>
      <dgm:spPr/>
    </dgm:pt>
    <dgm:pt modelId="{411B2C2D-310C-E04B-8953-EADF709CA886}" type="pres">
      <dgm:prSet presAssocID="{9EBEC38B-D8D7-DD42-934B-FAA186361018}" presName="rootComposite3" presStyleCnt="0"/>
      <dgm:spPr/>
    </dgm:pt>
    <dgm:pt modelId="{9137AB74-31AA-3F4B-BA7C-E508A177DB1E}" type="pres">
      <dgm:prSet presAssocID="{9EBEC38B-D8D7-DD42-934B-FAA186361018}" presName="rootText3" presStyleLbl="asst1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15A45F-82F0-FC44-B6A6-C50ECC527E9D}" type="pres">
      <dgm:prSet presAssocID="{9EBEC38B-D8D7-DD42-934B-FAA186361018}" presName="rootConnector3" presStyleLbl="asst1" presStyleIdx="6" presStyleCnt="8"/>
      <dgm:spPr/>
      <dgm:t>
        <a:bodyPr/>
        <a:lstStyle/>
        <a:p>
          <a:endParaRPr lang="en-US"/>
        </a:p>
      </dgm:t>
    </dgm:pt>
    <dgm:pt modelId="{D093B524-4E9D-6E48-890B-C865A768673A}" type="pres">
      <dgm:prSet presAssocID="{9EBEC38B-D8D7-DD42-934B-FAA186361018}" presName="hierChild6" presStyleCnt="0"/>
      <dgm:spPr/>
    </dgm:pt>
    <dgm:pt modelId="{D77BDCF5-45C9-BC46-B2F1-6BD2528D42CA}" type="pres">
      <dgm:prSet presAssocID="{9EBEC38B-D8D7-DD42-934B-FAA186361018}" presName="hierChild7" presStyleCnt="0"/>
      <dgm:spPr/>
    </dgm:pt>
    <dgm:pt modelId="{3C7A4DF4-D6F4-D44B-9ED6-59DBC87731A2}" type="pres">
      <dgm:prSet presAssocID="{6551BCCA-329A-C74E-A401-C9D0C65C0679}" presName="Name111" presStyleLbl="parChTrans1D3" presStyleIdx="5" presStyleCnt="6"/>
      <dgm:spPr/>
    </dgm:pt>
    <dgm:pt modelId="{0FDE0276-7DDF-6348-AA05-5ADC9448F5D3}" type="pres">
      <dgm:prSet presAssocID="{0005D51E-87D5-8B42-A328-900C191FE0DA}" presName="hierRoot3" presStyleCnt="0">
        <dgm:presLayoutVars>
          <dgm:hierBranch val="init"/>
        </dgm:presLayoutVars>
      </dgm:prSet>
      <dgm:spPr/>
    </dgm:pt>
    <dgm:pt modelId="{4D736408-102C-0A42-BB01-FEB295C3F387}" type="pres">
      <dgm:prSet presAssocID="{0005D51E-87D5-8B42-A328-900C191FE0DA}" presName="rootComposite3" presStyleCnt="0"/>
      <dgm:spPr/>
    </dgm:pt>
    <dgm:pt modelId="{A0C1F4AA-2CE1-A742-B4D0-149942487E92}" type="pres">
      <dgm:prSet presAssocID="{0005D51E-87D5-8B42-A328-900C191FE0DA}" presName="rootText3" presStyleLbl="asst1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866087-1E91-914A-840F-E38C68640140}" type="pres">
      <dgm:prSet presAssocID="{0005D51E-87D5-8B42-A328-900C191FE0DA}" presName="rootConnector3" presStyleLbl="asst1" presStyleIdx="7" presStyleCnt="8"/>
      <dgm:spPr/>
      <dgm:t>
        <a:bodyPr/>
        <a:lstStyle/>
        <a:p>
          <a:endParaRPr lang="en-US"/>
        </a:p>
      </dgm:t>
    </dgm:pt>
    <dgm:pt modelId="{D96E15EE-0AF2-6C4B-9ED1-FDB731059C5D}" type="pres">
      <dgm:prSet presAssocID="{0005D51E-87D5-8B42-A328-900C191FE0DA}" presName="hierChild6" presStyleCnt="0"/>
      <dgm:spPr/>
    </dgm:pt>
    <dgm:pt modelId="{B8E33852-835B-D245-8847-1613E60E3EB5}" type="pres">
      <dgm:prSet presAssocID="{0005D51E-87D5-8B42-A328-900C191FE0DA}" presName="hierChild7" presStyleCnt="0"/>
      <dgm:spPr/>
    </dgm:pt>
  </dgm:ptLst>
  <dgm:cxnLst>
    <dgm:cxn modelId="{7806012D-DF23-B648-836D-A0FB7F208F3A}" type="presOf" srcId="{529DE02C-8E60-EA42-8842-0B6AD4E1A0A8}" destId="{9CC514E1-09BF-0744-A0D1-690E54E8DEA0}" srcOrd="1" destOrd="0" presId="urn:microsoft.com/office/officeart/2005/8/layout/orgChart1"/>
    <dgm:cxn modelId="{A8624D7F-AF5A-614E-B9C8-C1FFD8009967}" srcId="{47826E1A-D7CC-0240-A18E-84B168241A89}" destId="{0005D51E-87D5-8B42-A328-900C191FE0DA}" srcOrd="3" destOrd="0" parTransId="{6551BCCA-329A-C74E-A401-C9D0C65C0679}" sibTransId="{A39D7265-FE1C-4844-B5AE-3AC0A56D80B7}"/>
    <dgm:cxn modelId="{1E36B60D-ED7D-4B41-9A8F-791B21036E89}" type="presOf" srcId="{975D5025-E528-D24F-9202-76D23D6CCC11}" destId="{47FB2AAF-B60E-AC43-91A8-8B26CCA6CAFC}" srcOrd="1" destOrd="0" presId="urn:microsoft.com/office/officeart/2005/8/layout/orgChart1"/>
    <dgm:cxn modelId="{506EEE94-42EF-324D-9E34-99A1C3C4CA4D}" type="presOf" srcId="{A0F5B2A5-AFB1-7049-A58F-17E7B2AA3607}" destId="{2237BBB4-E734-564F-B580-BAA4F757F0C3}" srcOrd="0" destOrd="0" presId="urn:microsoft.com/office/officeart/2005/8/layout/orgChart1"/>
    <dgm:cxn modelId="{A1E5D506-35AF-4C47-8787-D4AB51C6D441}" type="presOf" srcId="{47826E1A-D7CC-0240-A18E-84B168241A89}" destId="{6DEDFA91-C3DB-954A-8A3F-78C812472AE9}" srcOrd="0" destOrd="0" presId="urn:microsoft.com/office/officeart/2005/8/layout/orgChart1"/>
    <dgm:cxn modelId="{F576B282-D542-BB4A-AE75-62040FAEDDBE}" type="presOf" srcId="{B4C8D575-811C-DD4A-BC19-2635DC62E513}" destId="{B7D3FB13-C151-8F49-93BD-889EBA40E447}" srcOrd="1" destOrd="0" presId="urn:microsoft.com/office/officeart/2005/8/layout/orgChart1"/>
    <dgm:cxn modelId="{EC0F77E8-E097-9E44-84F0-63A7D5C8D976}" srcId="{47826E1A-D7CC-0240-A18E-84B168241A89}" destId="{9EBEC38B-D8D7-DD42-934B-FAA186361018}" srcOrd="2" destOrd="0" parTransId="{858374D5-62C0-5440-941B-86AF6BDE3077}" sibTransId="{37D0F8DE-7624-FB4E-9826-27936421D002}"/>
    <dgm:cxn modelId="{82AB312F-CD99-E445-BB48-6D8B4DEF34E1}" type="presOf" srcId="{754567A5-B200-DD46-B95D-DCDD08F6A9CD}" destId="{3442768D-B36B-0C40-A512-8C9B81F41FF9}" srcOrd="1" destOrd="0" presId="urn:microsoft.com/office/officeart/2005/8/layout/orgChart1"/>
    <dgm:cxn modelId="{694E84FD-D469-4B40-8972-155B79B89006}" srcId="{21C8A914-4DA7-934D-A2AC-674990D83578}" destId="{754567A5-B200-DD46-B95D-DCDD08F6A9CD}" srcOrd="0" destOrd="0" parTransId="{1BB965FF-0581-604D-9C1E-6726F0A3E4DA}" sibTransId="{CB8512B3-0065-CB42-8311-6885550D17B8}"/>
    <dgm:cxn modelId="{4C828BF4-5AAD-9E44-A0A8-654CF32C9FA6}" type="presOf" srcId="{CCF45632-9942-E141-834C-B7F43934A39E}" destId="{9090C79D-DB7B-F641-9964-59D8B602AD9D}" srcOrd="0" destOrd="0" presId="urn:microsoft.com/office/officeart/2005/8/layout/orgChart1"/>
    <dgm:cxn modelId="{FAD20FA6-D1AA-0841-9443-B8C638577109}" type="presOf" srcId="{6551BCCA-329A-C74E-A401-C9D0C65C0679}" destId="{3C7A4DF4-D6F4-D44B-9ED6-59DBC87731A2}" srcOrd="0" destOrd="0" presId="urn:microsoft.com/office/officeart/2005/8/layout/orgChart1"/>
    <dgm:cxn modelId="{30173180-0AAE-4542-98E4-C5C7120FA614}" type="presOf" srcId="{754567A5-B200-DD46-B95D-DCDD08F6A9CD}" destId="{AC2EC20D-FCBE-2948-906D-5C767A8BB92F}" srcOrd="0" destOrd="0" presId="urn:microsoft.com/office/officeart/2005/8/layout/orgChart1"/>
    <dgm:cxn modelId="{D4B22651-46C5-CE43-90D2-8C83E94BC622}" srcId="{21C8A914-4DA7-934D-A2AC-674990D83578}" destId="{47826E1A-D7CC-0240-A18E-84B168241A89}" srcOrd="1" destOrd="0" parTransId="{FB50F03D-84F4-BB48-AE0F-446E038BBF6A}" sibTransId="{E8B4D801-8EDB-EF45-8BBC-48B5DF6C0016}"/>
    <dgm:cxn modelId="{F20E79AA-DF21-FB46-AD1C-DA2E93571FBC}" type="presOf" srcId="{529DE02C-8E60-EA42-8842-0B6AD4E1A0A8}" destId="{01273702-7A6D-BC48-ADC3-D0486C9B501A}" srcOrd="0" destOrd="0" presId="urn:microsoft.com/office/officeart/2005/8/layout/orgChart1"/>
    <dgm:cxn modelId="{EB503C90-F99A-6D40-B74F-6B5EE5CDB97D}" type="presOf" srcId="{480E214A-16F5-204F-8FD7-EB891FC711CD}" destId="{408A469E-AE13-9D45-835E-400D928EADC6}" srcOrd="0" destOrd="0" presId="urn:microsoft.com/office/officeart/2005/8/layout/orgChart1"/>
    <dgm:cxn modelId="{DB67A8FF-750E-994D-8D50-B6FAA95F6369}" type="presOf" srcId="{0AD4A750-0CF8-C044-A6B0-CD74AA6A41AB}" destId="{52206CCE-72F5-DD48-8DC1-65B82D32C917}" srcOrd="0" destOrd="0" presId="urn:microsoft.com/office/officeart/2005/8/layout/orgChart1"/>
    <dgm:cxn modelId="{8AC0E822-D6A0-C544-970E-3BCB115574BB}" type="presOf" srcId="{B4C8D575-811C-DD4A-BC19-2635DC62E513}" destId="{D9B2A07D-9637-274C-A332-4B2B6CF73E51}" srcOrd="0" destOrd="0" presId="urn:microsoft.com/office/officeart/2005/8/layout/orgChart1"/>
    <dgm:cxn modelId="{5E47A0A0-2340-A348-84AA-8E97D1ACDA4E}" type="presOf" srcId="{A0F5B2A5-AFB1-7049-A58F-17E7B2AA3607}" destId="{B57F423C-3F35-2341-A25E-A72CBC15808C}" srcOrd="1" destOrd="0" presId="urn:microsoft.com/office/officeart/2005/8/layout/orgChart1"/>
    <dgm:cxn modelId="{54E5F59F-833C-114D-AABC-7C802179D64F}" type="presOf" srcId="{9EBEC38B-D8D7-DD42-934B-FAA186361018}" destId="{9137AB74-31AA-3F4B-BA7C-E508A177DB1E}" srcOrd="0" destOrd="0" presId="urn:microsoft.com/office/officeart/2005/8/layout/orgChart1"/>
    <dgm:cxn modelId="{E3DDF32B-A3A7-6945-BA19-436516928EC5}" type="presOf" srcId="{FB50F03D-84F4-BB48-AE0F-446E038BBF6A}" destId="{033807EA-2AB6-6E49-AD32-0A277269A562}" srcOrd="0" destOrd="0" presId="urn:microsoft.com/office/officeart/2005/8/layout/orgChart1"/>
    <dgm:cxn modelId="{FB640C72-A077-AD4D-99DB-96FA523EFC57}" type="presOf" srcId="{21C8A914-4DA7-934D-A2AC-674990D83578}" destId="{48BC3657-724F-3F4D-B745-3FB1281F7326}" srcOrd="0" destOrd="0" presId="urn:microsoft.com/office/officeart/2005/8/layout/orgChart1"/>
    <dgm:cxn modelId="{F29C01C9-8BDB-A449-9205-806EC0111E0E}" type="presOf" srcId="{9EBEC38B-D8D7-DD42-934B-FAA186361018}" destId="{A315A45F-82F0-FC44-B6A6-C50ECC527E9D}" srcOrd="1" destOrd="0" presId="urn:microsoft.com/office/officeart/2005/8/layout/orgChart1"/>
    <dgm:cxn modelId="{9AC5DC84-48FC-DF45-BA47-705DCBFF017D}" type="presOf" srcId="{A455140C-2FFD-3D4A-8A8E-19536B93E4BF}" destId="{1FFD6A21-FB12-9D4F-A0FE-D606021132B5}" srcOrd="0" destOrd="0" presId="urn:microsoft.com/office/officeart/2005/8/layout/orgChart1"/>
    <dgm:cxn modelId="{D70C1B59-A4C4-5040-9EDD-AF01D5036420}" srcId="{47826E1A-D7CC-0240-A18E-84B168241A89}" destId="{A0F5B2A5-AFB1-7049-A58F-17E7B2AA3607}" srcOrd="1" destOrd="0" parTransId="{A455140C-2FFD-3D4A-8A8E-19536B93E4BF}" sibTransId="{4B96E527-2791-D740-9CAA-7207D6425805}"/>
    <dgm:cxn modelId="{FABD46B0-D2C8-1648-9B09-370669E15251}" type="presOf" srcId="{0005D51E-87D5-8B42-A328-900C191FE0DA}" destId="{63866087-1E91-914A-840F-E38C68640140}" srcOrd="1" destOrd="0" presId="urn:microsoft.com/office/officeart/2005/8/layout/orgChart1"/>
    <dgm:cxn modelId="{54DD5248-983B-AE48-8B63-F8531E05151E}" srcId="{47826E1A-D7CC-0240-A18E-84B168241A89}" destId="{B4C8D575-811C-DD4A-BC19-2635DC62E513}" srcOrd="0" destOrd="0" parTransId="{0AD4A750-0CF8-C044-A6B0-CD74AA6A41AB}" sibTransId="{B41F25E7-6EB4-3B43-82E0-E1DB9D56EC3E}"/>
    <dgm:cxn modelId="{62D76C46-26B9-5E4C-A6D3-524E7EDB66EC}" type="presOf" srcId="{47826E1A-D7CC-0240-A18E-84B168241A89}" destId="{F656C4A7-E248-644E-B0DA-FB4FF6412A1F}" srcOrd="1" destOrd="0" presId="urn:microsoft.com/office/officeart/2005/8/layout/orgChart1"/>
    <dgm:cxn modelId="{8224734F-5447-2741-BACA-CEFA8DE105C6}" type="presOf" srcId="{1BB965FF-0581-604D-9C1E-6726F0A3E4DA}" destId="{40516E55-F236-FE43-9D4B-05C3DBE0C0CE}" srcOrd="0" destOrd="0" presId="urn:microsoft.com/office/officeart/2005/8/layout/orgChart1"/>
    <dgm:cxn modelId="{59F1805F-DB52-364A-9AA0-73D79C24FBF5}" type="presOf" srcId="{21C8A914-4DA7-934D-A2AC-674990D83578}" destId="{D2E5B62D-F84D-3A42-A6AE-7DB2C6EEBD55}" srcOrd="1" destOrd="0" presId="urn:microsoft.com/office/officeart/2005/8/layout/orgChart1"/>
    <dgm:cxn modelId="{DE8BF3B1-97F6-4647-B619-31DF7326AA94}" type="presOf" srcId="{975D5025-E528-D24F-9202-76D23D6CCC11}" destId="{047A00A5-0772-1845-A308-BC3E61E3E9A8}" srcOrd="0" destOrd="0" presId="urn:microsoft.com/office/officeart/2005/8/layout/orgChart1"/>
    <dgm:cxn modelId="{0CC5EC3D-9F42-FD42-9428-85E9DAA51506}" type="presOf" srcId="{0005D51E-87D5-8B42-A328-900C191FE0DA}" destId="{A0C1F4AA-2CE1-A742-B4D0-149942487E92}" srcOrd="0" destOrd="0" presId="urn:microsoft.com/office/officeart/2005/8/layout/orgChart1"/>
    <dgm:cxn modelId="{57D250B0-5CCA-0346-8808-213BC11438F3}" type="presOf" srcId="{858374D5-62C0-5440-941B-86AF6BDE3077}" destId="{DE66C56A-4E31-874C-AC4A-D435F5909AF1}" srcOrd="0" destOrd="0" presId="urn:microsoft.com/office/officeart/2005/8/layout/orgChart1"/>
    <dgm:cxn modelId="{1CF6F90B-A2C4-F546-BCAC-2D3B88FDE833}" type="presOf" srcId="{D26ABECC-5ADF-6545-A2CB-AFD3109E95AC}" destId="{3FB9FE42-0F98-F24C-8D1F-6078E9216BC8}" srcOrd="0" destOrd="0" presId="urn:microsoft.com/office/officeart/2005/8/layout/orgChart1"/>
    <dgm:cxn modelId="{A896B6A4-14DE-9343-B9EC-9DBB759C2C99}" srcId="{754567A5-B200-DD46-B95D-DCDD08F6A9CD}" destId="{975D5025-E528-D24F-9202-76D23D6CCC11}" srcOrd="0" destOrd="0" parTransId="{CCF45632-9942-E141-834C-B7F43934A39E}" sibTransId="{36753619-CCCE-0C49-84C2-A2BA4641D057}"/>
    <dgm:cxn modelId="{35F2333A-8CD5-4B4F-860C-DFF826C7F69E}" srcId="{D26ABECC-5ADF-6545-A2CB-AFD3109E95AC}" destId="{21C8A914-4DA7-934D-A2AC-674990D83578}" srcOrd="0" destOrd="0" parTransId="{DE6A4FDC-E95E-D04D-B39D-DC9A8DA3C41B}" sibTransId="{DE768B3F-C3B9-7943-88EB-95C8251230AA}"/>
    <dgm:cxn modelId="{13217FF5-27F4-2E47-8FD2-1847B7458983}" srcId="{754567A5-B200-DD46-B95D-DCDD08F6A9CD}" destId="{529DE02C-8E60-EA42-8842-0B6AD4E1A0A8}" srcOrd="1" destOrd="0" parTransId="{480E214A-16F5-204F-8FD7-EB891FC711CD}" sibTransId="{F6316847-3ADA-FA4F-ABCA-F583B039BCD2}"/>
    <dgm:cxn modelId="{E784DFB6-77DD-4F43-B708-7EAFDE6806A6}" type="presParOf" srcId="{3FB9FE42-0F98-F24C-8D1F-6078E9216BC8}" destId="{1699B8AA-C3F4-9044-87FD-5B07A543C0C3}" srcOrd="0" destOrd="0" presId="urn:microsoft.com/office/officeart/2005/8/layout/orgChart1"/>
    <dgm:cxn modelId="{1657A4E1-4AFB-EC4D-90A4-7E579BBEA89D}" type="presParOf" srcId="{1699B8AA-C3F4-9044-87FD-5B07A543C0C3}" destId="{4FB06216-CCF1-8545-A340-A4133EE7D0D5}" srcOrd="0" destOrd="0" presId="urn:microsoft.com/office/officeart/2005/8/layout/orgChart1"/>
    <dgm:cxn modelId="{9FD25090-FF50-3C4E-98ED-C11DEA734E25}" type="presParOf" srcId="{4FB06216-CCF1-8545-A340-A4133EE7D0D5}" destId="{48BC3657-724F-3F4D-B745-3FB1281F7326}" srcOrd="0" destOrd="0" presId="urn:microsoft.com/office/officeart/2005/8/layout/orgChart1"/>
    <dgm:cxn modelId="{582692FC-73F9-6547-90EC-FB5A8CCE7901}" type="presParOf" srcId="{4FB06216-CCF1-8545-A340-A4133EE7D0D5}" destId="{D2E5B62D-F84D-3A42-A6AE-7DB2C6EEBD55}" srcOrd="1" destOrd="0" presId="urn:microsoft.com/office/officeart/2005/8/layout/orgChart1"/>
    <dgm:cxn modelId="{5C402C26-7CA2-2747-91FE-A5B62E9275E9}" type="presParOf" srcId="{1699B8AA-C3F4-9044-87FD-5B07A543C0C3}" destId="{64BF5117-A5CB-174B-90D5-C1A25D36D29A}" srcOrd="1" destOrd="0" presId="urn:microsoft.com/office/officeart/2005/8/layout/orgChart1"/>
    <dgm:cxn modelId="{299CE7BB-7CA6-5B42-BBDC-1D3A7CEF4512}" type="presParOf" srcId="{1699B8AA-C3F4-9044-87FD-5B07A543C0C3}" destId="{13B50D9C-F3CA-7745-8A50-DD522DC8A4B0}" srcOrd="2" destOrd="0" presId="urn:microsoft.com/office/officeart/2005/8/layout/orgChart1"/>
    <dgm:cxn modelId="{B5F38C79-CD1C-D74F-8278-245B9740E99A}" type="presParOf" srcId="{13B50D9C-F3CA-7745-8A50-DD522DC8A4B0}" destId="{40516E55-F236-FE43-9D4B-05C3DBE0C0CE}" srcOrd="0" destOrd="0" presId="urn:microsoft.com/office/officeart/2005/8/layout/orgChart1"/>
    <dgm:cxn modelId="{3963BD05-D200-034B-90E0-C19771FE4FE1}" type="presParOf" srcId="{13B50D9C-F3CA-7745-8A50-DD522DC8A4B0}" destId="{D4F1FBAD-80C7-D042-90AC-1E3B117AC472}" srcOrd="1" destOrd="0" presId="urn:microsoft.com/office/officeart/2005/8/layout/orgChart1"/>
    <dgm:cxn modelId="{CC66322C-A8A7-E648-9104-4D8104753FE2}" type="presParOf" srcId="{D4F1FBAD-80C7-D042-90AC-1E3B117AC472}" destId="{A9AFA26D-9C00-794B-9D68-1008900DCC8B}" srcOrd="0" destOrd="0" presId="urn:microsoft.com/office/officeart/2005/8/layout/orgChart1"/>
    <dgm:cxn modelId="{1FDCD545-ABF5-C546-B03C-9C6E8DF1B63D}" type="presParOf" srcId="{A9AFA26D-9C00-794B-9D68-1008900DCC8B}" destId="{AC2EC20D-FCBE-2948-906D-5C767A8BB92F}" srcOrd="0" destOrd="0" presId="urn:microsoft.com/office/officeart/2005/8/layout/orgChart1"/>
    <dgm:cxn modelId="{CA65E0AB-0042-2046-BA7C-A97BD9097474}" type="presParOf" srcId="{A9AFA26D-9C00-794B-9D68-1008900DCC8B}" destId="{3442768D-B36B-0C40-A512-8C9B81F41FF9}" srcOrd="1" destOrd="0" presId="urn:microsoft.com/office/officeart/2005/8/layout/orgChart1"/>
    <dgm:cxn modelId="{2B88972A-F930-BF40-A644-017442A7A396}" type="presParOf" srcId="{D4F1FBAD-80C7-D042-90AC-1E3B117AC472}" destId="{8D03C9C9-EDE3-5947-8705-438229250B0F}" srcOrd="1" destOrd="0" presId="urn:microsoft.com/office/officeart/2005/8/layout/orgChart1"/>
    <dgm:cxn modelId="{84B60E62-F6D8-4849-ABE8-E5E377112A7C}" type="presParOf" srcId="{D4F1FBAD-80C7-D042-90AC-1E3B117AC472}" destId="{0E2AF5C2-3C36-A145-8B63-51A1E2A98DA9}" srcOrd="2" destOrd="0" presId="urn:microsoft.com/office/officeart/2005/8/layout/orgChart1"/>
    <dgm:cxn modelId="{B9867347-CB82-734D-A60E-B2C5768CE26D}" type="presParOf" srcId="{0E2AF5C2-3C36-A145-8B63-51A1E2A98DA9}" destId="{9090C79D-DB7B-F641-9964-59D8B602AD9D}" srcOrd="0" destOrd="0" presId="urn:microsoft.com/office/officeart/2005/8/layout/orgChart1"/>
    <dgm:cxn modelId="{A8776DF5-0013-C847-914F-AEDC0AFA33DE}" type="presParOf" srcId="{0E2AF5C2-3C36-A145-8B63-51A1E2A98DA9}" destId="{199C8A41-2387-BF44-AD33-E2D04BD359DD}" srcOrd="1" destOrd="0" presId="urn:microsoft.com/office/officeart/2005/8/layout/orgChart1"/>
    <dgm:cxn modelId="{4C610093-23F4-3642-B357-875670BF5D88}" type="presParOf" srcId="{199C8A41-2387-BF44-AD33-E2D04BD359DD}" destId="{D72ECAF7-F258-2145-9F8F-A4AD1EEA08AD}" srcOrd="0" destOrd="0" presId="urn:microsoft.com/office/officeart/2005/8/layout/orgChart1"/>
    <dgm:cxn modelId="{61F80033-EC2E-8C4B-BCE9-09197D8EE074}" type="presParOf" srcId="{D72ECAF7-F258-2145-9F8F-A4AD1EEA08AD}" destId="{047A00A5-0772-1845-A308-BC3E61E3E9A8}" srcOrd="0" destOrd="0" presId="urn:microsoft.com/office/officeart/2005/8/layout/orgChart1"/>
    <dgm:cxn modelId="{0F972F41-ECA4-B844-A6EA-0B7FBF298789}" type="presParOf" srcId="{D72ECAF7-F258-2145-9F8F-A4AD1EEA08AD}" destId="{47FB2AAF-B60E-AC43-91A8-8B26CCA6CAFC}" srcOrd="1" destOrd="0" presId="urn:microsoft.com/office/officeart/2005/8/layout/orgChart1"/>
    <dgm:cxn modelId="{CE43B1ED-BD6B-5443-91FD-4D8583891BD7}" type="presParOf" srcId="{199C8A41-2387-BF44-AD33-E2D04BD359DD}" destId="{BB5B8696-2225-AA44-A6D4-8B4D883E5577}" srcOrd="1" destOrd="0" presId="urn:microsoft.com/office/officeart/2005/8/layout/orgChart1"/>
    <dgm:cxn modelId="{A816C183-F0AC-A24C-A42B-782255A1E3AD}" type="presParOf" srcId="{199C8A41-2387-BF44-AD33-E2D04BD359DD}" destId="{749F5867-52EA-C044-8806-78A62C2EBC30}" srcOrd="2" destOrd="0" presId="urn:microsoft.com/office/officeart/2005/8/layout/orgChart1"/>
    <dgm:cxn modelId="{19C1540A-FF41-BC45-B08D-A2F5593A2828}" type="presParOf" srcId="{0E2AF5C2-3C36-A145-8B63-51A1E2A98DA9}" destId="{408A469E-AE13-9D45-835E-400D928EADC6}" srcOrd="2" destOrd="0" presId="urn:microsoft.com/office/officeart/2005/8/layout/orgChart1"/>
    <dgm:cxn modelId="{1EB30EE1-6E29-A142-882D-A38F11FB6943}" type="presParOf" srcId="{0E2AF5C2-3C36-A145-8B63-51A1E2A98DA9}" destId="{397E5828-EC6B-674E-A4F7-67E2EAF07263}" srcOrd="3" destOrd="0" presId="urn:microsoft.com/office/officeart/2005/8/layout/orgChart1"/>
    <dgm:cxn modelId="{BFFACEC4-C39E-B044-B020-C943ADB38618}" type="presParOf" srcId="{397E5828-EC6B-674E-A4F7-67E2EAF07263}" destId="{5CFC7489-1821-C843-BD18-73F920EB1404}" srcOrd="0" destOrd="0" presId="urn:microsoft.com/office/officeart/2005/8/layout/orgChart1"/>
    <dgm:cxn modelId="{9D448C33-939A-994E-999D-C339BF91B9DF}" type="presParOf" srcId="{5CFC7489-1821-C843-BD18-73F920EB1404}" destId="{01273702-7A6D-BC48-ADC3-D0486C9B501A}" srcOrd="0" destOrd="0" presId="urn:microsoft.com/office/officeart/2005/8/layout/orgChart1"/>
    <dgm:cxn modelId="{2431CE7A-2EE6-3B4F-B3DB-893A9DB0778B}" type="presParOf" srcId="{5CFC7489-1821-C843-BD18-73F920EB1404}" destId="{9CC514E1-09BF-0744-A0D1-690E54E8DEA0}" srcOrd="1" destOrd="0" presId="urn:microsoft.com/office/officeart/2005/8/layout/orgChart1"/>
    <dgm:cxn modelId="{A6C97C19-52BC-CC4C-93E8-75B19870D52C}" type="presParOf" srcId="{397E5828-EC6B-674E-A4F7-67E2EAF07263}" destId="{EE34DD64-EB93-564A-A541-364C1130E396}" srcOrd="1" destOrd="0" presId="urn:microsoft.com/office/officeart/2005/8/layout/orgChart1"/>
    <dgm:cxn modelId="{8B4A87A9-0F50-094D-BC02-8B968157C960}" type="presParOf" srcId="{397E5828-EC6B-674E-A4F7-67E2EAF07263}" destId="{00A31195-DB01-904E-B467-38D1CB43C1AA}" srcOrd="2" destOrd="0" presId="urn:microsoft.com/office/officeart/2005/8/layout/orgChart1"/>
    <dgm:cxn modelId="{5BEE3902-F990-C74A-9BDC-945BE8DEAF6F}" type="presParOf" srcId="{13B50D9C-F3CA-7745-8A50-DD522DC8A4B0}" destId="{033807EA-2AB6-6E49-AD32-0A277269A562}" srcOrd="2" destOrd="0" presId="urn:microsoft.com/office/officeart/2005/8/layout/orgChart1"/>
    <dgm:cxn modelId="{D3E2B592-A977-F64F-8980-4232F8CA84D6}" type="presParOf" srcId="{13B50D9C-F3CA-7745-8A50-DD522DC8A4B0}" destId="{6E43AE3E-05C6-BA4B-A330-68B1FE58C6A3}" srcOrd="3" destOrd="0" presId="urn:microsoft.com/office/officeart/2005/8/layout/orgChart1"/>
    <dgm:cxn modelId="{45569122-57D7-3942-A8B2-383665ED5326}" type="presParOf" srcId="{6E43AE3E-05C6-BA4B-A330-68B1FE58C6A3}" destId="{AB9E3CAA-304B-9F4B-9AA3-EBC6CB6A70FA}" srcOrd="0" destOrd="0" presId="urn:microsoft.com/office/officeart/2005/8/layout/orgChart1"/>
    <dgm:cxn modelId="{ABEE543D-FE41-8C46-8711-21ED9B2EA46F}" type="presParOf" srcId="{AB9E3CAA-304B-9F4B-9AA3-EBC6CB6A70FA}" destId="{6DEDFA91-C3DB-954A-8A3F-78C812472AE9}" srcOrd="0" destOrd="0" presId="urn:microsoft.com/office/officeart/2005/8/layout/orgChart1"/>
    <dgm:cxn modelId="{1AABBAC8-8AB6-494A-BC8D-A22C5D8C95C5}" type="presParOf" srcId="{AB9E3CAA-304B-9F4B-9AA3-EBC6CB6A70FA}" destId="{F656C4A7-E248-644E-B0DA-FB4FF6412A1F}" srcOrd="1" destOrd="0" presId="urn:microsoft.com/office/officeart/2005/8/layout/orgChart1"/>
    <dgm:cxn modelId="{BE0AFA4C-2615-D94B-AED1-D8D0D97BC4AA}" type="presParOf" srcId="{6E43AE3E-05C6-BA4B-A330-68B1FE58C6A3}" destId="{FBB9E5F6-D61E-0941-BD4F-6223D0CF9620}" srcOrd="1" destOrd="0" presId="urn:microsoft.com/office/officeart/2005/8/layout/orgChart1"/>
    <dgm:cxn modelId="{257A494C-7B01-DF4C-BED1-4B3A4F3A8A65}" type="presParOf" srcId="{6E43AE3E-05C6-BA4B-A330-68B1FE58C6A3}" destId="{7CFF31E5-0DC6-1346-B796-FFAB7CA9C64E}" srcOrd="2" destOrd="0" presId="urn:microsoft.com/office/officeart/2005/8/layout/orgChart1"/>
    <dgm:cxn modelId="{72077058-8005-4246-BB22-CEE5D4758B55}" type="presParOf" srcId="{7CFF31E5-0DC6-1346-B796-FFAB7CA9C64E}" destId="{52206CCE-72F5-DD48-8DC1-65B82D32C917}" srcOrd="0" destOrd="0" presId="urn:microsoft.com/office/officeart/2005/8/layout/orgChart1"/>
    <dgm:cxn modelId="{B5B88A8C-C7A7-E740-8EB5-C9AB5D73D9F2}" type="presParOf" srcId="{7CFF31E5-0DC6-1346-B796-FFAB7CA9C64E}" destId="{F312FC47-C744-7E4C-A8E1-0B56A4801658}" srcOrd="1" destOrd="0" presId="urn:microsoft.com/office/officeart/2005/8/layout/orgChart1"/>
    <dgm:cxn modelId="{31B5CAAB-07F6-D444-879C-8ABF2E123FC7}" type="presParOf" srcId="{F312FC47-C744-7E4C-A8E1-0B56A4801658}" destId="{5B287C3A-FA64-8147-9FBA-CD2CE710689E}" srcOrd="0" destOrd="0" presId="urn:microsoft.com/office/officeart/2005/8/layout/orgChart1"/>
    <dgm:cxn modelId="{92ACB2EA-F4D5-804A-AE51-CE8CA3B952BB}" type="presParOf" srcId="{5B287C3A-FA64-8147-9FBA-CD2CE710689E}" destId="{D9B2A07D-9637-274C-A332-4B2B6CF73E51}" srcOrd="0" destOrd="0" presId="urn:microsoft.com/office/officeart/2005/8/layout/orgChart1"/>
    <dgm:cxn modelId="{D5019882-107A-9348-8D6B-9A7B12CF669A}" type="presParOf" srcId="{5B287C3A-FA64-8147-9FBA-CD2CE710689E}" destId="{B7D3FB13-C151-8F49-93BD-889EBA40E447}" srcOrd="1" destOrd="0" presId="urn:microsoft.com/office/officeart/2005/8/layout/orgChart1"/>
    <dgm:cxn modelId="{BBCC481F-2F53-A44E-A13F-8BAF802E2535}" type="presParOf" srcId="{F312FC47-C744-7E4C-A8E1-0B56A4801658}" destId="{E4B43E0D-4B44-D941-85F4-50A64F36DD03}" srcOrd="1" destOrd="0" presId="urn:microsoft.com/office/officeart/2005/8/layout/orgChart1"/>
    <dgm:cxn modelId="{E22595F7-06BC-4A4F-8D41-7A4A090D1719}" type="presParOf" srcId="{F312FC47-C744-7E4C-A8E1-0B56A4801658}" destId="{BD810B6A-B7F5-C142-A4A7-941D3B9D63A1}" srcOrd="2" destOrd="0" presId="urn:microsoft.com/office/officeart/2005/8/layout/orgChart1"/>
    <dgm:cxn modelId="{924DD2DE-DD51-F24A-B62D-F1897118E988}" type="presParOf" srcId="{7CFF31E5-0DC6-1346-B796-FFAB7CA9C64E}" destId="{1FFD6A21-FB12-9D4F-A0FE-D606021132B5}" srcOrd="2" destOrd="0" presId="urn:microsoft.com/office/officeart/2005/8/layout/orgChart1"/>
    <dgm:cxn modelId="{D49D89E3-F73D-CA4A-8B2C-9231F478783C}" type="presParOf" srcId="{7CFF31E5-0DC6-1346-B796-FFAB7CA9C64E}" destId="{FB691008-EA32-3941-BE39-A28A21DBAFE4}" srcOrd="3" destOrd="0" presId="urn:microsoft.com/office/officeart/2005/8/layout/orgChart1"/>
    <dgm:cxn modelId="{3A6171D9-6BCB-9C48-B1F0-FF6C1477CFAC}" type="presParOf" srcId="{FB691008-EA32-3941-BE39-A28A21DBAFE4}" destId="{3BA7CD1A-FA56-AB43-87D3-39781401F981}" srcOrd="0" destOrd="0" presId="urn:microsoft.com/office/officeart/2005/8/layout/orgChart1"/>
    <dgm:cxn modelId="{669D85DB-928F-2144-92F4-A34DCC9ABECE}" type="presParOf" srcId="{3BA7CD1A-FA56-AB43-87D3-39781401F981}" destId="{2237BBB4-E734-564F-B580-BAA4F757F0C3}" srcOrd="0" destOrd="0" presId="urn:microsoft.com/office/officeart/2005/8/layout/orgChart1"/>
    <dgm:cxn modelId="{289AD7D6-56DA-574E-B80A-4C51D912DB0F}" type="presParOf" srcId="{3BA7CD1A-FA56-AB43-87D3-39781401F981}" destId="{B57F423C-3F35-2341-A25E-A72CBC15808C}" srcOrd="1" destOrd="0" presId="urn:microsoft.com/office/officeart/2005/8/layout/orgChart1"/>
    <dgm:cxn modelId="{953956BC-FB39-6F44-A9FA-21BEDB3179C3}" type="presParOf" srcId="{FB691008-EA32-3941-BE39-A28A21DBAFE4}" destId="{20041B73-1BD8-D14F-8A8E-3A87C0B0E587}" srcOrd="1" destOrd="0" presId="urn:microsoft.com/office/officeart/2005/8/layout/orgChart1"/>
    <dgm:cxn modelId="{07383F39-8E7E-E945-9E67-CF26AA8D7DB3}" type="presParOf" srcId="{FB691008-EA32-3941-BE39-A28A21DBAFE4}" destId="{94B5D2C7-CDF7-EC47-90B6-1507EABD28D5}" srcOrd="2" destOrd="0" presId="urn:microsoft.com/office/officeart/2005/8/layout/orgChart1"/>
    <dgm:cxn modelId="{75467746-1796-294A-ADC2-850AC14DA11E}" type="presParOf" srcId="{7CFF31E5-0DC6-1346-B796-FFAB7CA9C64E}" destId="{DE66C56A-4E31-874C-AC4A-D435F5909AF1}" srcOrd="4" destOrd="0" presId="urn:microsoft.com/office/officeart/2005/8/layout/orgChart1"/>
    <dgm:cxn modelId="{1BDB47D1-810A-C04E-B461-279E88D9A698}" type="presParOf" srcId="{7CFF31E5-0DC6-1346-B796-FFAB7CA9C64E}" destId="{F86D19C3-C643-B547-A6DD-FFA18AC99510}" srcOrd="5" destOrd="0" presId="urn:microsoft.com/office/officeart/2005/8/layout/orgChart1"/>
    <dgm:cxn modelId="{ECB31440-AB1B-494F-BA5F-2199CE08662C}" type="presParOf" srcId="{F86D19C3-C643-B547-A6DD-FFA18AC99510}" destId="{411B2C2D-310C-E04B-8953-EADF709CA886}" srcOrd="0" destOrd="0" presId="urn:microsoft.com/office/officeart/2005/8/layout/orgChart1"/>
    <dgm:cxn modelId="{18D4F4CC-DEC3-4140-80BC-31C824EA4DE5}" type="presParOf" srcId="{411B2C2D-310C-E04B-8953-EADF709CA886}" destId="{9137AB74-31AA-3F4B-BA7C-E508A177DB1E}" srcOrd="0" destOrd="0" presId="urn:microsoft.com/office/officeart/2005/8/layout/orgChart1"/>
    <dgm:cxn modelId="{999331A2-F717-8F4C-AD12-7DD4907C4A0F}" type="presParOf" srcId="{411B2C2D-310C-E04B-8953-EADF709CA886}" destId="{A315A45F-82F0-FC44-B6A6-C50ECC527E9D}" srcOrd="1" destOrd="0" presId="urn:microsoft.com/office/officeart/2005/8/layout/orgChart1"/>
    <dgm:cxn modelId="{0B371D51-2D43-FA43-8FA0-ADCAB29711E8}" type="presParOf" srcId="{F86D19C3-C643-B547-A6DD-FFA18AC99510}" destId="{D093B524-4E9D-6E48-890B-C865A768673A}" srcOrd="1" destOrd="0" presId="urn:microsoft.com/office/officeart/2005/8/layout/orgChart1"/>
    <dgm:cxn modelId="{57459074-F2D6-1B47-B02E-BCD73EFFCE85}" type="presParOf" srcId="{F86D19C3-C643-B547-A6DD-FFA18AC99510}" destId="{D77BDCF5-45C9-BC46-B2F1-6BD2528D42CA}" srcOrd="2" destOrd="0" presId="urn:microsoft.com/office/officeart/2005/8/layout/orgChart1"/>
    <dgm:cxn modelId="{7E61CB77-BB5F-7146-B060-B0C0F3CAAA7E}" type="presParOf" srcId="{7CFF31E5-0DC6-1346-B796-FFAB7CA9C64E}" destId="{3C7A4DF4-D6F4-D44B-9ED6-59DBC87731A2}" srcOrd="6" destOrd="0" presId="urn:microsoft.com/office/officeart/2005/8/layout/orgChart1"/>
    <dgm:cxn modelId="{F3B2DDAD-E60B-7C49-BACC-7AF7AED5B890}" type="presParOf" srcId="{7CFF31E5-0DC6-1346-B796-FFAB7CA9C64E}" destId="{0FDE0276-7DDF-6348-AA05-5ADC9448F5D3}" srcOrd="7" destOrd="0" presId="urn:microsoft.com/office/officeart/2005/8/layout/orgChart1"/>
    <dgm:cxn modelId="{D5554C9D-E3A7-3D42-BA23-E90776C50944}" type="presParOf" srcId="{0FDE0276-7DDF-6348-AA05-5ADC9448F5D3}" destId="{4D736408-102C-0A42-BB01-FEB295C3F387}" srcOrd="0" destOrd="0" presId="urn:microsoft.com/office/officeart/2005/8/layout/orgChart1"/>
    <dgm:cxn modelId="{359FC9C3-28EF-0141-BF3B-1B5FE4A8C48A}" type="presParOf" srcId="{4D736408-102C-0A42-BB01-FEB295C3F387}" destId="{A0C1F4AA-2CE1-A742-B4D0-149942487E92}" srcOrd="0" destOrd="0" presId="urn:microsoft.com/office/officeart/2005/8/layout/orgChart1"/>
    <dgm:cxn modelId="{0D1472EF-24B4-F34D-95DC-9881B915B1A8}" type="presParOf" srcId="{4D736408-102C-0A42-BB01-FEB295C3F387}" destId="{63866087-1E91-914A-840F-E38C68640140}" srcOrd="1" destOrd="0" presId="urn:microsoft.com/office/officeart/2005/8/layout/orgChart1"/>
    <dgm:cxn modelId="{E0C5BEF2-E0F8-B54B-B88D-E38DC38AF302}" type="presParOf" srcId="{0FDE0276-7DDF-6348-AA05-5ADC9448F5D3}" destId="{D96E15EE-0AF2-6C4B-9ED1-FDB731059C5D}" srcOrd="1" destOrd="0" presId="urn:microsoft.com/office/officeart/2005/8/layout/orgChart1"/>
    <dgm:cxn modelId="{C16F2B75-FC5C-5A47-B1BD-4831C1140FC2}" type="presParOf" srcId="{0FDE0276-7DDF-6348-AA05-5ADC9448F5D3}" destId="{B8E33852-835B-D245-8847-1613E60E3E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C942F3-D2E2-DE4E-BCB1-8116D45A4BC6}">
      <dsp:nvSpPr>
        <dsp:cNvPr id="0" name=""/>
        <dsp:cNvSpPr/>
      </dsp:nvSpPr>
      <dsp:spPr>
        <a:xfrm>
          <a:off x="6288707" y="3572245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A541E-C917-B34A-8584-DBA89038C947}">
      <dsp:nvSpPr>
        <dsp:cNvPr id="0" name=""/>
        <dsp:cNvSpPr/>
      </dsp:nvSpPr>
      <dsp:spPr>
        <a:xfrm>
          <a:off x="6917067" y="2375754"/>
          <a:ext cx="91440" cy="353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8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4219F2-C3C6-2446-8336-BADB85D53125}">
      <dsp:nvSpPr>
        <dsp:cNvPr id="0" name=""/>
        <dsp:cNvSpPr/>
      </dsp:nvSpPr>
      <dsp:spPr>
        <a:xfrm>
          <a:off x="3904150" y="1179262"/>
          <a:ext cx="3058637" cy="35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945"/>
              </a:lnTo>
              <a:lnTo>
                <a:pt x="3058637" y="176945"/>
              </a:lnTo>
              <a:lnTo>
                <a:pt x="3058637" y="3538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8A814-6174-CA45-BA53-B158F177B237}">
      <dsp:nvSpPr>
        <dsp:cNvPr id="0" name=""/>
        <dsp:cNvSpPr/>
      </dsp:nvSpPr>
      <dsp:spPr>
        <a:xfrm>
          <a:off x="4249615" y="3572245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41515-F51D-0C4A-AD67-EDB6FF15B093}">
      <dsp:nvSpPr>
        <dsp:cNvPr id="0" name=""/>
        <dsp:cNvSpPr/>
      </dsp:nvSpPr>
      <dsp:spPr>
        <a:xfrm>
          <a:off x="4877975" y="2375754"/>
          <a:ext cx="91440" cy="353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8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9E471-65C2-6B41-80B0-1F9F468EE653}">
      <dsp:nvSpPr>
        <dsp:cNvPr id="0" name=""/>
        <dsp:cNvSpPr/>
      </dsp:nvSpPr>
      <dsp:spPr>
        <a:xfrm>
          <a:off x="3904150" y="1179262"/>
          <a:ext cx="1019545" cy="35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945"/>
              </a:lnTo>
              <a:lnTo>
                <a:pt x="1019545" y="176945"/>
              </a:lnTo>
              <a:lnTo>
                <a:pt x="1019545" y="3538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AA7911-472E-C446-9DDF-92BF392E43F3}">
      <dsp:nvSpPr>
        <dsp:cNvPr id="0" name=""/>
        <dsp:cNvSpPr/>
      </dsp:nvSpPr>
      <dsp:spPr>
        <a:xfrm>
          <a:off x="2210524" y="3572245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E513B-EDDA-B342-9E4F-F0984D867F63}">
      <dsp:nvSpPr>
        <dsp:cNvPr id="0" name=""/>
        <dsp:cNvSpPr/>
      </dsp:nvSpPr>
      <dsp:spPr>
        <a:xfrm>
          <a:off x="2838884" y="2375754"/>
          <a:ext cx="91440" cy="353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8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E00FD-7428-3741-9DA8-3D32E18FEE69}">
      <dsp:nvSpPr>
        <dsp:cNvPr id="0" name=""/>
        <dsp:cNvSpPr/>
      </dsp:nvSpPr>
      <dsp:spPr>
        <a:xfrm>
          <a:off x="2884604" y="1179262"/>
          <a:ext cx="1019545" cy="353891"/>
        </a:xfrm>
        <a:custGeom>
          <a:avLst/>
          <a:gdLst/>
          <a:ahLst/>
          <a:cxnLst/>
          <a:rect l="0" t="0" r="0" b="0"/>
          <a:pathLst>
            <a:path>
              <a:moveTo>
                <a:pt x="1019545" y="0"/>
              </a:moveTo>
              <a:lnTo>
                <a:pt x="1019545" y="176945"/>
              </a:lnTo>
              <a:lnTo>
                <a:pt x="0" y="176945"/>
              </a:lnTo>
              <a:lnTo>
                <a:pt x="0" y="3538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44BC0-317E-C649-ADF8-900A211771B4}">
      <dsp:nvSpPr>
        <dsp:cNvPr id="0" name=""/>
        <dsp:cNvSpPr/>
      </dsp:nvSpPr>
      <dsp:spPr>
        <a:xfrm>
          <a:off x="171433" y="3572245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E978B-09FA-FB4A-99A5-0283669CB345}">
      <dsp:nvSpPr>
        <dsp:cNvPr id="0" name=""/>
        <dsp:cNvSpPr/>
      </dsp:nvSpPr>
      <dsp:spPr>
        <a:xfrm>
          <a:off x="799793" y="2375754"/>
          <a:ext cx="91440" cy="353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89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2E62F-9EB4-414E-BDA2-48ED15926D1F}">
      <dsp:nvSpPr>
        <dsp:cNvPr id="0" name=""/>
        <dsp:cNvSpPr/>
      </dsp:nvSpPr>
      <dsp:spPr>
        <a:xfrm>
          <a:off x="845513" y="1179262"/>
          <a:ext cx="3058637" cy="353891"/>
        </a:xfrm>
        <a:custGeom>
          <a:avLst/>
          <a:gdLst/>
          <a:ahLst/>
          <a:cxnLst/>
          <a:rect l="0" t="0" r="0" b="0"/>
          <a:pathLst>
            <a:path>
              <a:moveTo>
                <a:pt x="3058637" y="0"/>
              </a:moveTo>
              <a:lnTo>
                <a:pt x="3058637" y="176945"/>
              </a:lnTo>
              <a:lnTo>
                <a:pt x="0" y="176945"/>
              </a:lnTo>
              <a:lnTo>
                <a:pt x="0" y="3538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FDDDD-B869-4B4F-888F-CF16DC237059}">
      <dsp:nvSpPr>
        <dsp:cNvPr id="0" name=""/>
        <dsp:cNvSpPr/>
      </dsp:nvSpPr>
      <dsp:spPr>
        <a:xfrm>
          <a:off x="3061550" y="336662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Observation</a:t>
          </a:r>
          <a:endParaRPr lang="en-US" sz="2200" kern="1200" dirty="0"/>
        </a:p>
      </dsp:txBody>
      <dsp:txXfrm>
        <a:off x="3061550" y="336662"/>
        <a:ext cx="1685199" cy="842599"/>
      </dsp:txXfrm>
    </dsp:sp>
    <dsp:sp modelId="{16F321E6-67DE-C541-A31E-01BED7E4E6D4}">
      <dsp:nvSpPr>
        <dsp:cNvPr id="0" name=""/>
        <dsp:cNvSpPr/>
      </dsp:nvSpPr>
      <dsp:spPr>
        <a:xfrm>
          <a:off x="2913" y="1533154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Rule 1</a:t>
          </a:r>
          <a:endParaRPr lang="en-US" sz="2200" kern="1200" dirty="0"/>
        </a:p>
      </dsp:txBody>
      <dsp:txXfrm>
        <a:off x="2913" y="1533154"/>
        <a:ext cx="1685199" cy="842599"/>
      </dsp:txXfrm>
    </dsp:sp>
    <dsp:sp modelId="{9BAD6599-C7AB-454C-9615-BD1DBEEDA0C8}">
      <dsp:nvSpPr>
        <dsp:cNvPr id="0" name=""/>
        <dsp:cNvSpPr/>
      </dsp:nvSpPr>
      <dsp:spPr>
        <a:xfrm>
          <a:off x="2913" y="2729645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Scale 1</a:t>
          </a:r>
          <a:endParaRPr lang="en-US" sz="2200" kern="1200" dirty="0"/>
        </a:p>
      </dsp:txBody>
      <dsp:txXfrm>
        <a:off x="2913" y="2729645"/>
        <a:ext cx="1685199" cy="842599"/>
      </dsp:txXfrm>
    </dsp:sp>
    <dsp:sp modelId="{10F6493A-0BFC-9942-A894-67D634A931DC}">
      <dsp:nvSpPr>
        <dsp:cNvPr id="0" name=""/>
        <dsp:cNvSpPr/>
      </dsp:nvSpPr>
      <dsp:spPr>
        <a:xfrm>
          <a:off x="424213" y="3926137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Data Type 1</a:t>
          </a:r>
          <a:endParaRPr lang="en-US" sz="2200" kern="1200" dirty="0"/>
        </a:p>
      </dsp:txBody>
      <dsp:txXfrm>
        <a:off x="424213" y="3926137"/>
        <a:ext cx="1685199" cy="842599"/>
      </dsp:txXfrm>
    </dsp:sp>
    <dsp:sp modelId="{02C38CB9-759E-364B-9D51-EF86E4FA7D50}">
      <dsp:nvSpPr>
        <dsp:cNvPr id="0" name=""/>
        <dsp:cNvSpPr/>
      </dsp:nvSpPr>
      <dsp:spPr>
        <a:xfrm>
          <a:off x="2042004" y="1533154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Rule 2</a:t>
          </a:r>
          <a:endParaRPr lang="en-US" sz="2200" kern="1200" dirty="0"/>
        </a:p>
      </dsp:txBody>
      <dsp:txXfrm>
        <a:off x="2042004" y="1533154"/>
        <a:ext cx="1685199" cy="842599"/>
      </dsp:txXfrm>
    </dsp:sp>
    <dsp:sp modelId="{C263C09C-91D0-794D-A89D-BA78E227F75C}">
      <dsp:nvSpPr>
        <dsp:cNvPr id="0" name=""/>
        <dsp:cNvSpPr/>
      </dsp:nvSpPr>
      <dsp:spPr>
        <a:xfrm>
          <a:off x="2042004" y="2729645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Scale 2</a:t>
          </a:r>
          <a:endParaRPr lang="en-US" sz="2200" kern="1200" dirty="0"/>
        </a:p>
      </dsp:txBody>
      <dsp:txXfrm>
        <a:off x="2042004" y="2729645"/>
        <a:ext cx="1685199" cy="842599"/>
      </dsp:txXfrm>
    </dsp:sp>
    <dsp:sp modelId="{4917FA1F-8171-094C-8EAA-D672420080B1}">
      <dsp:nvSpPr>
        <dsp:cNvPr id="0" name=""/>
        <dsp:cNvSpPr/>
      </dsp:nvSpPr>
      <dsp:spPr>
        <a:xfrm>
          <a:off x="2463304" y="3926137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Data Type 2</a:t>
          </a:r>
          <a:endParaRPr lang="en-US" sz="2200" kern="1200" dirty="0"/>
        </a:p>
      </dsp:txBody>
      <dsp:txXfrm>
        <a:off x="2463304" y="3926137"/>
        <a:ext cx="1685199" cy="842599"/>
      </dsp:txXfrm>
    </dsp:sp>
    <dsp:sp modelId="{EDB561C6-089D-6341-B239-E90D1BF69345}">
      <dsp:nvSpPr>
        <dsp:cNvPr id="0" name=""/>
        <dsp:cNvSpPr/>
      </dsp:nvSpPr>
      <dsp:spPr>
        <a:xfrm>
          <a:off x="4081096" y="1533154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Rule 3</a:t>
          </a:r>
          <a:endParaRPr lang="en-US" sz="2200" kern="1200" dirty="0"/>
        </a:p>
      </dsp:txBody>
      <dsp:txXfrm>
        <a:off x="4081096" y="1533154"/>
        <a:ext cx="1685199" cy="842599"/>
      </dsp:txXfrm>
    </dsp:sp>
    <dsp:sp modelId="{8D9F6A68-D229-204E-ABF6-485010C8520C}">
      <dsp:nvSpPr>
        <dsp:cNvPr id="0" name=""/>
        <dsp:cNvSpPr/>
      </dsp:nvSpPr>
      <dsp:spPr>
        <a:xfrm>
          <a:off x="4081096" y="2729645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Scale 3</a:t>
          </a:r>
          <a:endParaRPr lang="en-US" sz="2200" kern="1200" dirty="0"/>
        </a:p>
      </dsp:txBody>
      <dsp:txXfrm>
        <a:off x="4081096" y="2729645"/>
        <a:ext cx="1685199" cy="842599"/>
      </dsp:txXfrm>
    </dsp:sp>
    <dsp:sp modelId="{F7685A91-8A19-604D-9C2B-A3C6F32F1098}">
      <dsp:nvSpPr>
        <dsp:cNvPr id="0" name=""/>
        <dsp:cNvSpPr/>
      </dsp:nvSpPr>
      <dsp:spPr>
        <a:xfrm>
          <a:off x="4502395" y="3926137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Data Type 3</a:t>
          </a:r>
          <a:endParaRPr lang="en-US" sz="2200" kern="1200" dirty="0"/>
        </a:p>
      </dsp:txBody>
      <dsp:txXfrm>
        <a:off x="4502395" y="3926137"/>
        <a:ext cx="1685199" cy="842599"/>
      </dsp:txXfrm>
    </dsp:sp>
    <dsp:sp modelId="{E09D39D3-B0B8-F746-9D3A-033E024FB01E}">
      <dsp:nvSpPr>
        <dsp:cNvPr id="0" name=""/>
        <dsp:cNvSpPr/>
      </dsp:nvSpPr>
      <dsp:spPr>
        <a:xfrm>
          <a:off x="6120187" y="1533154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Rule 4</a:t>
          </a:r>
          <a:endParaRPr lang="en-US" sz="2200" kern="1200" dirty="0"/>
        </a:p>
      </dsp:txBody>
      <dsp:txXfrm>
        <a:off x="6120187" y="1533154"/>
        <a:ext cx="1685199" cy="842599"/>
      </dsp:txXfrm>
    </dsp:sp>
    <dsp:sp modelId="{04E6EF6A-C549-0447-8429-291038801999}">
      <dsp:nvSpPr>
        <dsp:cNvPr id="0" name=""/>
        <dsp:cNvSpPr/>
      </dsp:nvSpPr>
      <dsp:spPr>
        <a:xfrm>
          <a:off x="6120187" y="2729645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Measurement Scale 4</a:t>
          </a:r>
          <a:endParaRPr lang="en-US" sz="2200" kern="1200" dirty="0"/>
        </a:p>
      </dsp:txBody>
      <dsp:txXfrm>
        <a:off x="6120187" y="2729645"/>
        <a:ext cx="1685199" cy="842599"/>
      </dsp:txXfrm>
    </dsp:sp>
    <dsp:sp modelId="{CF873193-73FE-CB46-84DB-82CABE342F7D}">
      <dsp:nvSpPr>
        <dsp:cNvPr id="0" name=""/>
        <dsp:cNvSpPr/>
      </dsp:nvSpPr>
      <dsp:spPr>
        <a:xfrm>
          <a:off x="6541487" y="3926137"/>
          <a:ext cx="1685199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Data Type 4</a:t>
          </a:r>
          <a:endParaRPr lang="en-US" sz="2200" kern="1200" dirty="0"/>
        </a:p>
      </dsp:txBody>
      <dsp:txXfrm>
        <a:off x="6541487" y="3926137"/>
        <a:ext cx="1685199" cy="8425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7A4DF4-D6F4-D44B-9ED6-59DBC87731A2}">
      <dsp:nvSpPr>
        <dsp:cNvPr id="0" name=""/>
        <dsp:cNvSpPr/>
      </dsp:nvSpPr>
      <dsp:spPr>
        <a:xfrm>
          <a:off x="6263291" y="2366260"/>
          <a:ext cx="186439" cy="2077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466"/>
              </a:lnTo>
              <a:lnTo>
                <a:pt x="186439" y="20774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6C56A-4E31-874C-AC4A-D435F5909AF1}">
      <dsp:nvSpPr>
        <dsp:cNvPr id="0" name=""/>
        <dsp:cNvSpPr/>
      </dsp:nvSpPr>
      <dsp:spPr>
        <a:xfrm>
          <a:off x="6076851" y="2366260"/>
          <a:ext cx="186439" cy="2077466"/>
        </a:xfrm>
        <a:custGeom>
          <a:avLst/>
          <a:gdLst/>
          <a:ahLst/>
          <a:cxnLst/>
          <a:rect l="0" t="0" r="0" b="0"/>
          <a:pathLst>
            <a:path>
              <a:moveTo>
                <a:pt x="186439" y="0"/>
              </a:moveTo>
              <a:lnTo>
                <a:pt x="186439" y="2077466"/>
              </a:lnTo>
              <a:lnTo>
                <a:pt x="0" y="20774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D6A21-FB12-9D4F-A0FE-D606021132B5}">
      <dsp:nvSpPr>
        <dsp:cNvPr id="0" name=""/>
        <dsp:cNvSpPr/>
      </dsp:nvSpPr>
      <dsp:spPr>
        <a:xfrm>
          <a:off x="6263291" y="2366260"/>
          <a:ext cx="186439" cy="816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781"/>
              </a:lnTo>
              <a:lnTo>
                <a:pt x="186439" y="81678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06CCE-72F5-DD48-8DC1-65B82D32C917}">
      <dsp:nvSpPr>
        <dsp:cNvPr id="0" name=""/>
        <dsp:cNvSpPr/>
      </dsp:nvSpPr>
      <dsp:spPr>
        <a:xfrm>
          <a:off x="6076851" y="2366260"/>
          <a:ext cx="186439" cy="816781"/>
        </a:xfrm>
        <a:custGeom>
          <a:avLst/>
          <a:gdLst/>
          <a:ahLst/>
          <a:cxnLst/>
          <a:rect l="0" t="0" r="0" b="0"/>
          <a:pathLst>
            <a:path>
              <a:moveTo>
                <a:pt x="186439" y="0"/>
              </a:moveTo>
              <a:lnTo>
                <a:pt x="186439" y="816781"/>
              </a:lnTo>
              <a:lnTo>
                <a:pt x="0" y="81678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807EA-2AB6-6E49-AD32-0A277269A562}">
      <dsp:nvSpPr>
        <dsp:cNvPr id="0" name=""/>
        <dsp:cNvSpPr/>
      </dsp:nvSpPr>
      <dsp:spPr>
        <a:xfrm>
          <a:off x="4114800" y="1105575"/>
          <a:ext cx="1260684" cy="816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781"/>
              </a:lnTo>
              <a:lnTo>
                <a:pt x="1260684" y="81678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A469E-AE13-9D45-835E-400D928EADC6}">
      <dsp:nvSpPr>
        <dsp:cNvPr id="0" name=""/>
        <dsp:cNvSpPr/>
      </dsp:nvSpPr>
      <dsp:spPr>
        <a:xfrm>
          <a:off x="1966308" y="2366260"/>
          <a:ext cx="186439" cy="816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781"/>
              </a:lnTo>
              <a:lnTo>
                <a:pt x="186439" y="81678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0C79D-DB7B-F641-9964-59D8B602AD9D}">
      <dsp:nvSpPr>
        <dsp:cNvPr id="0" name=""/>
        <dsp:cNvSpPr/>
      </dsp:nvSpPr>
      <dsp:spPr>
        <a:xfrm>
          <a:off x="1779869" y="2366260"/>
          <a:ext cx="186439" cy="816781"/>
        </a:xfrm>
        <a:custGeom>
          <a:avLst/>
          <a:gdLst/>
          <a:ahLst/>
          <a:cxnLst/>
          <a:rect l="0" t="0" r="0" b="0"/>
          <a:pathLst>
            <a:path>
              <a:moveTo>
                <a:pt x="186439" y="0"/>
              </a:moveTo>
              <a:lnTo>
                <a:pt x="186439" y="816781"/>
              </a:lnTo>
              <a:lnTo>
                <a:pt x="0" y="81678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16E55-F236-FE43-9D4B-05C3DBE0C0CE}">
      <dsp:nvSpPr>
        <dsp:cNvPr id="0" name=""/>
        <dsp:cNvSpPr/>
      </dsp:nvSpPr>
      <dsp:spPr>
        <a:xfrm>
          <a:off x="2854115" y="1105575"/>
          <a:ext cx="1260684" cy="816781"/>
        </a:xfrm>
        <a:custGeom>
          <a:avLst/>
          <a:gdLst/>
          <a:ahLst/>
          <a:cxnLst/>
          <a:rect l="0" t="0" r="0" b="0"/>
          <a:pathLst>
            <a:path>
              <a:moveTo>
                <a:pt x="1260684" y="0"/>
              </a:moveTo>
              <a:lnTo>
                <a:pt x="1260684" y="816781"/>
              </a:lnTo>
              <a:lnTo>
                <a:pt x="0" y="81678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C3657-724F-3F4D-B745-3FB1281F7326}">
      <dsp:nvSpPr>
        <dsp:cNvPr id="0" name=""/>
        <dsp:cNvSpPr/>
      </dsp:nvSpPr>
      <dsp:spPr>
        <a:xfrm>
          <a:off x="3226993" y="217769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Data Types</a:t>
          </a:r>
          <a:endParaRPr lang="en-US" sz="2900" kern="1200" dirty="0"/>
        </a:p>
      </dsp:txBody>
      <dsp:txXfrm>
        <a:off x="3226993" y="217769"/>
        <a:ext cx="1775612" cy="887806"/>
      </dsp:txXfrm>
    </dsp:sp>
    <dsp:sp modelId="{AC2EC20D-FCBE-2948-906D-5C767A8BB92F}">
      <dsp:nvSpPr>
        <dsp:cNvPr id="0" name=""/>
        <dsp:cNvSpPr/>
      </dsp:nvSpPr>
      <dsp:spPr>
        <a:xfrm>
          <a:off x="1078502" y="1478454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Non-Metric</a:t>
          </a:r>
          <a:endParaRPr lang="en-US" sz="2900" kern="1200" dirty="0"/>
        </a:p>
      </dsp:txBody>
      <dsp:txXfrm>
        <a:off x="1078502" y="1478454"/>
        <a:ext cx="1775612" cy="887806"/>
      </dsp:txXfrm>
    </dsp:sp>
    <dsp:sp modelId="{047A00A5-0772-1845-A308-BC3E61E3E9A8}">
      <dsp:nvSpPr>
        <dsp:cNvPr id="0" name=""/>
        <dsp:cNvSpPr/>
      </dsp:nvSpPr>
      <dsp:spPr>
        <a:xfrm>
          <a:off x="4256" y="2739139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Nominal</a:t>
          </a:r>
        </a:p>
      </dsp:txBody>
      <dsp:txXfrm>
        <a:off x="4256" y="2739139"/>
        <a:ext cx="1775612" cy="887806"/>
      </dsp:txXfrm>
    </dsp:sp>
    <dsp:sp modelId="{01273702-7A6D-BC48-ADC3-D0486C9B501A}">
      <dsp:nvSpPr>
        <dsp:cNvPr id="0" name=""/>
        <dsp:cNvSpPr/>
      </dsp:nvSpPr>
      <dsp:spPr>
        <a:xfrm>
          <a:off x="2152748" y="2739139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Ordinal</a:t>
          </a:r>
        </a:p>
      </dsp:txBody>
      <dsp:txXfrm>
        <a:off x="2152748" y="2739139"/>
        <a:ext cx="1775612" cy="887806"/>
      </dsp:txXfrm>
    </dsp:sp>
    <dsp:sp modelId="{6DEDFA91-C3DB-954A-8A3F-78C812472AE9}">
      <dsp:nvSpPr>
        <dsp:cNvPr id="0" name=""/>
        <dsp:cNvSpPr/>
      </dsp:nvSpPr>
      <dsp:spPr>
        <a:xfrm>
          <a:off x="5375484" y="1478454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Metric</a:t>
          </a:r>
          <a:endParaRPr lang="en-US" sz="2900" kern="1200" dirty="0"/>
        </a:p>
      </dsp:txBody>
      <dsp:txXfrm>
        <a:off x="5375484" y="1478454"/>
        <a:ext cx="1775612" cy="887806"/>
      </dsp:txXfrm>
    </dsp:sp>
    <dsp:sp modelId="{D9B2A07D-9637-274C-A332-4B2B6CF73E51}">
      <dsp:nvSpPr>
        <dsp:cNvPr id="0" name=""/>
        <dsp:cNvSpPr/>
      </dsp:nvSpPr>
      <dsp:spPr>
        <a:xfrm>
          <a:off x="4301239" y="2739139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Interval</a:t>
          </a:r>
          <a:endParaRPr lang="en-US" sz="2900" kern="1200" dirty="0"/>
        </a:p>
      </dsp:txBody>
      <dsp:txXfrm>
        <a:off x="4301239" y="2739139"/>
        <a:ext cx="1775612" cy="887806"/>
      </dsp:txXfrm>
    </dsp:sp>
    <dsp:sp modelId="{2237BBB4-E734-564F-B580-BAA4F757F0C3}">
      <dsp:nvSpPr>
        <dsp:cNvPr id="0" name=""/>
        <dsp:cNvSpPr/>
      </dsp:nvSpPr>
      <dsp:spPr>
        <a:xfrm>
          <a:off x="6449730" y="2739139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Ratio</a:t>
          </a:r>
          <a:endParaRPr lang="en-US" sz="2900" kern="1200" dirty="0"/>
        </a:p>
      </dsp:txBody>
      <dsp:txXfrm>
        <a:off x="6449730" y="2739139"/>
        <a:ext cx="1775612" cy="887806"/>
      </dsp:txXfrm>
    </dsp:sp>
    <dsp:sp modelId="{9137AB74-31AA-3F4B-BA7C-E508A177DB1E}">
      <dsp:nvSpPr>
        <dsp:cNvPr id="0" name=""/>
        <dsp:cNvSpPr/>
      </dsp:nvSpPr>
      <dsp:spPr>
        <a:xfrm>
          <a:off x="4301239" y="3999824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Discrete</a:t>
          </a:r>
          <a:endParaRPr lang="en-US" sz="2900" kern="1200" dirty="0"/>
        </a:p>
      </dsp:txBody>
      <dsp:txXfrm>
        <a:off x="4301239" y="3999824"/>
        <a:ext cx="1775612" cy="887806"/>
      </dsp:txXfrm>
    </dsp:sp>
    <dsp:sp modelId="{A0C1F4AA-2CE1-A742-B4D0-149942487E92}">
      <dsp:nvSpPr>
        <dsp:cNvPr id="0" name=""/>
        <dsp:cNvSpPr/>
      </dsp:nvSpPr>
      <dsp:spPr>
        <a:xfrm>
          <a:off x="6449730" y="3999824"/>
          <a:ext cx="1775612" cy="8878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Continuous</a:t>
          </a:r>
          <a:endParaRPr lang="en-US" sz="2900" kern="1200" dirty="0"/>
        </a:p>
      </dsp:txBody>
      <dsp:txXfrm>
        <a:off x="6449730" y="3999824"/>
        <a:ext cx="1775612" cy="887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ict"/><Relationship Id="rId3" Type="http://schemas.openxmlformats.org/officeDocument/2006/relationships/image" Target="../media/image3.pict"/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ict"/><Relationship Id="rId1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ict"/><Relationship Id="rId1" Type="http://schemas.openxmlformats.org/officeDocument/2006/relationships/image" Target="../media/image4.pict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ict"/><Relationship Id="rId1" Type="http://schemas.openxmlformats.org/officeDocument/2006/relationships/image" Target="../media/image7.pict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ict"/><Relationship Id="rId1" Type="http://schemas.openxmlformats.org/officeDocument/2006/relationships/image" Target="../media/image1.pict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pict"/><Relationship Id="rId1" Type="http://schemas.openxmlformats.org/officeDocument/2006/relationships/image" Target="../media/image7.pict"/><Relationship Id="rId2" Type="http://schemas.openxmlformats.org/officeDocument/2006/relationships/image" Target="../media/image10.pict"/><Relationship Id="rId3" Type="http://schemas.openxmlformats.org/officeDocument/2006/relationships/image" Target="../media/image11.pict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ict"/><Relationship Id="rId1" Type="http://schemas.openxmlformats.org/officeDocument/2006/relationships/image" Target="../media/image13.pict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pict"/><Relationship Id="rId1" Type="http://schemas.openxmlformats.org/officeDocument/2006/relationships/image" Target="../media/image11.pict"/><Relationship Id="rId2" Type="http://schemas.openxmlformats.org/officeDocument/2006/relationships/image" Target="../media/image17.pict"/><Relationship Id="rId3" Type="http://schemas.openxmlformats.org/officeDocument/2006/relationships/image" Target="../media/image18.pict"/><Relationship Id="rId5" Type="http://schemas.openxmlformats.org/officeDocument/2006/relationships/image" Target="../media/image20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B4C62-9C47-7641-8B84-8339F9FEC4AD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6C796-8C19-2B46-834B-9E83353BC7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6735-FB99-194F-8AA0-1F566E95FDB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C099-9ACC-9F41-8890-C6C65F96652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1/14/13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DB6A7-4691-3C4A-A823-D1BFBC0639B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1/14/13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5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4.bin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6.bin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8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0.bin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oleObject" Target="../embeddings/Microsoft_Equation15.bin"/><Relationship Id="rId4" Type="http://schemas.openxmlformats.org/officeDocument/2006/relationships/oleObject" Target="../embeddings/Microsoft_Equation13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2.bin"/><Relationship Id="rId5" Type="http://schemas.openxmlformats.org/officeDocument/2006/relationships/oleObject" Target="../embeddings/Microsoft_Equation1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7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9.bin"/><Relationship Id="rId5" Type="http://schemas.openxmlformats.org/officeDocument/2006/relationships/oleObject" Target="../embeddings/Microsoft_Equation20.bin"/><Relationship Id="rId7" Type="http://schemas.openxmlformats.org/officeDocument/2006/relationships/oleObject" Target="../embeddings/Microsoft_Equation22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8.bin"/><Relationship Id="rId6" Type="http://schemas.openxmlformats.org/officeDocument/2006/relationships/oleObject" Target="../embeddings/Microsoft_Equation2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6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.bin"/><Relationship Id="rId5" Type="http://schemas.openxmlformats.org/officeDocument/2006/relationships/oleObject" Target="../embeddings/Microsoft_Equation3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310991"/>
            <a:ext cx="8229600" cy="751563"/>
          </a:xfrm>
        </p:spPr>
        <p:txBody>
          <a:bodyPr anchor="ctr">
            <a:noAutofit/>
          </a:bodyPr>
          <a:lstStyle/>
          <a:p>
            <a:r>
              <a:rPr lang="en-US" sz="2400" dirty="0" smtClean="0"/>
              <a:t>Lecture 1: Basic Descriptive Statistics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dirty="0" smtClean="0"/>
              <a:t>Types of Biological Data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Summary Descriptive Statistics</a:t>
            </a:r>
          </a:p>
          <a:p>
            <a:pPr marL="971550" lvl="1" indent="-571500">
              <a:buFont typeface="Arial"/>
              <a:buChar char="•"/>
            </a:pPr>
            <a:r>
              <a:rPr lang="en-US" dirty="0" smtClean="0"/>
              <a:t>Measures of Central Tendency</a:t>
            </a:r>
          </a:p>
          <a:p>
            <a:pPr marL="971550" lvl="1" indent="-571500">
              <a:buFont typeface="Arial"/>
              <a:buChar char="•"/>
            </a:pPr>
            <a:r>
              <a:rPr lang="en-US" dirty="0" smtClean="0"/>
              <a:t>Measures of Dispersion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Assignments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Central Tendency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Median: half the dataset fall below this value; half above</a:t>
            </a:r>
          </a:p>
          <a:p>
            <a:pPr marL="571500" indent="-571500">
              <a:buNone/>
            </a:pP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Median: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This statistic doesn’t make sense for data on nominal 	scales: jersey numbers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The median is less effected by outliers than the mean; in 	this case the mean is approximately 167,000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39380" y="2100263"/>
          <a:ext cx="3103563" cy="368300"/>
        </p:xfrm>
        <a:graphic>
          <a:graphicData uri="http://schemas.openxmlformats.org/presentationml/2006/ole">
            <p:oleObj spid="_x0000_s32770" name="Equation" r:id="rId3" imgW="17145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659063" y="2995613"/>
          <a:ext cx="1574800" cy="625475"/>
        </p:xfrm>
        <a:graphic>
          <a:graphicData uri="http://schemas.openxmlformats.org/presentationml/2006/ole">
            <p:oleObj spid="_x0000_s32771" name="Equation" r:id="rId4" imgW="9271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Central Tendency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Mode: The mode is the most frequently occurring value (or values - there may be more than one) in a data set</a:t>
            </a:r>
          </a:p>
          <a:p>
            <a:pPr marL="571500" indent="-571500">
              <a:buNone/>
            </a:pP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Mode: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This statistic is meaningful for all scales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39380" y="2449188"/>
          <a:ext cx="3103563" cy="368300"/>
        </p:xfrm>
        <a:graphic>
          <a:graphicData uri="http://schemas.openxmlformats.org/presentationml/2006/ole">
            <p:oleObj spid="_x0000_s34818" name="Equation" r:id="rId3" imgW="17145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37065" y="3541913"/>
          <a:ext cx="364998" cy="243332"/>
        </p:xfrm>
        <a:graphic>
          <a:graphicData uri="http://schemas.openxmlformats.org/presentationml/2006/ole">
            <p:oleObj spid="_x0000_s34819" name="Equation" r:id="rId4" imgW="1905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Central Tendency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Midrange: The midrange is the value halfway between the largest and smallest values in the data set</a:t>
            </a:r>
          </a:p>
          <a:p>
            <a:pPr marL="571500" indent="-571500">
              <a:buNone/>
            </a:pP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Midrange: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This statistic doesn’t make sense for data on nominal or 	ordinal scales: jersey numbers, top ten 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47963" y="2456388"/>
          <a:ext cx="3081337" cy="368300"/>
        </p:xfrm>
        <a:graphic>
          <a:graphicData uri="http://schemas.openxmlformats.org/presentationml/2006/ole">
            <p:oleObj spid="_x0000_s35842" name="Equation" r:id="rId3" imgW="17018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03783" y="3295054"/>
          <a:ext cx="2092325" cy="704850"/>
        </p:xfrm>
        <a:graphic>
          <a:graphicData uri="http://schemas.openxmlformats.org/presentationml/2006/ole">
            <p:oleObj spid="_x0000_s35843" name="Equation" r:id="rId4" imgW="10922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Central Tendency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/>
            <a:r>
              <a:rPr lang="en-US" sz="2400" dirty="0" smtClean="0"/>
              <a:t>Geometric Mean: The geometric mean of a set of </a:t>
            </a:r>
            <a:r>
              <a:rPr lang="en-US" sz="2400" dirty="0" err="1" smtClean="0"/>
              <a:t>n</a:t>
            </a:r>
            <a:r>
              <a:rPr lang="en-US" sz="2400" dirty="0" smtClean="0"/>
              <a:t> data is the n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root of the product of the </a:t>
            </a:r>
            <a:r>
              <a:rPr lang="en-US" sz="2400" dirty="0" err="1" smtClean="0"/>
              <a:t>n</a:t>
            </a:r>
            <a:r>
              <a:rPr lang="en-US" sz="2400" dirty="0" smtClean="0"/>
              <a:t> data values,</a:t>
            </a:r>
          </a:p>
          <a:p>
            <a:pPr marL="571500" indent="-571500">
              <a:buNone/>
            </a:pP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Geometric Mean: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The geometric mean arises as an appropriate estimate of 	growth rates of a population when the growth rates vary 	through time or space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It is always less than or equal to the arithmetic mean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97394" y="2330250"/>
          <a:ext cx="1633537" cy="368300"/>
        </p:xfrm>
        <a:graphic>
          <a:graphicData uri="http://schemas.openxmlformats.org/presentationml/2006/ole">
            <p:oleObj spid="_x0000_s36866" name="Equation" r:id="rId3" imgW="9017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16910" y="2951688"/>
          <a:ext cx="3746500" cy="947738"/>
        </p:xfrm>
        <a:graphic>
          <a:graphicData uri="http://schemas.openxmlformats.org/presentationml/2006/ole">
            <p:oleObj spid="_x0000_s36867" name="Equation" r:id="rId4" imgW="19558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Dispersion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Range</a:t>
            </a: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Range: </a:t>
            </a:r>
          </a:p>
          <a:p>
            <a:pPr marL="571500" indent="-571500">
              <a:buNone/>
            </a:pPr>
            <a:endParaRPr lang="en-US" sz="900" dirty="0" smtClean="0"/>
          </a:p>
          <a:p>
            <a:pPr marL="571500" indent="-571500"/>
            <a:r>
              <a:rPr lang="en-US" sz="2400" dirty="0" smtClean="0"/>
              <a:t>Variance: the mean sum of the squares of the deviations of the data from the arithmetic mean </a:t>
            </a:r>
          </a:p>
          <a:p>
            <a:pPr marL="971550" lvl="1" indent="-571500"/>
            <a:r>
              <a:rPr lang="en-US" sz="2000" dirty="0" smtClean="0"/>
              <a:t>The “best” estimate of this (take a good statistics class to find out </a:t>
            </a:r>
            <a:r>
              <a:rPr lang="en-US" sz="2000" smtClean="0"/>
              <a:t>how “best” </a:t>
            </a:r>
            <a:r>
              <a:rPr lang="en-US" sz="2000" dirty="0" smtClean="0"/>
              <a:t>is defined) is the sample variance:</a:t>
            </a:r>
          </a:p>
          <a:p>
            <a:pPr marL="971550" lvl="1" indent="-571500"/>
            <a:endParaRPr lang="en-US" sz="2000" dirty="0" smtClean="0"/>
          </a:p>
          <a:p>
            <a:pPr marL="971550" lvl="1" indent="-571500"/>
            <a:endParaRPr lang="en-US" sz="2000" dirty="0" smtClean="0"/>
          </a:p>
          <a:p>
            <a:pPr marL="971550" lvl="1" indent="-571500">
              <a:buNone/>
            </a:pPr>
            <a:endParaRPr lang="en-US" sz="2000" dirty="0" smtClean="0"/>
          </a:p>
          <a:p>
            <a:pPr marL="971550" lvl="1" indent="-571500"/>
            <a:endParaRPr lang="en-US" sz="2000" dirty="0" smtClean="0"/>
          </a:p>
          <a:p>
            <a:pPr marL="571500" indent="-571500"/>
            <a:r>
              <a:rPr lang="en-US" sz="2400" dirty="0" smtClean="0"/>
              <a:t>Standard Deviation: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55188" y="1736725"/>
          <a:ext cx="3079750" cy="368300"/>
        </p:xfrm>
        <a:graphic>
          <a:graphicData uri="http://schemas.openxmlformats.org/presentationml/2006/ole">
            <p:oleObj spid="_x0000_s38914" name="Equation" r:id="rId3" imgW="17018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166828" y="2348037"/>
          <a:ext cx="1120775" cy="301625"/>
        </p:xfrm>
        <a:graphic>
          <a:graphicData uri="http://schemas.openxmlformats.org/presentationml/2006/ole">
            <p:oleObj spid="_x0000_s38915" name="Equation" r:id="rId4" imgW="660400" imgH="1778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055188" y="4592628"/>
          <a:ext cx="2416116" cy="797552"/>
        </p:xfrm>
        <a:graphic>
          <a:graphicData uri="http://schemas.openxmlformats.org/presentationml/2006/ole">
            <p:oleObj spid="_x0000_s38917" name="Equation" r:id="rId5" imgW="1308100" imgH="431800" progId="Equation.3">
              <p:embed/>
            </p:oleObj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3772459" y="5787231"/>
          <a:ext cx="1030288" cy="350837"/>
        </p:xfrm>
        <a:graphic>
          <a:graphicData uri="http://schemas.openxmlformats.org/presentationml/2006/ole">
            <p:oleObj spid="_x0000_s38918" name="Equation" r:id="rId6" imgW="558800" imgH="190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Table Summary</a:t>
            </a:r>
            <a:endParaRPr lang="en-US" sz="2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01380" y="1581752"/>
          <a:ext cx="8229600" cy="44448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2659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Permissible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Statistic/Operation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Nominal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Ordinal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Interval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Ratio</a:t>
                      </a:r>
                      <a:endParaRPr lang="en-US" dirty="0"/>
                    </a:p>
                  </a:txBody>
                  <a:tcPr anchor="ctr"/>
                </a:tc>
              </a:tr>
              <a:tr h="51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51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12659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Addition,</a:t>
                      </a:r>
                      <a:r>
                        <a:rPr lang="en-US" baseline="0" dirty="0" smtClean="0"/>
                        <a:t> Mean, Variance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  <a:tr h="8861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Multiplication, Ratio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✗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Zapf Dingbats"/>
                          <a:ea typeface="Zapf Dingbats"/>
                          <a:cs typeface="Zapf Dingbats"/>
                        </a:rPr>
                        <a:t>✓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Homework, MATLAB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Homework: Chapter 1 Exercises 1.2 - 1.5.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Download MATLAB as soon as possible. We will begin working with MATLAB in class next Thursday.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3. Assignments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1.1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Exercise capacity (in seconds) was determined for each of 11 patients who were being treated for chronic heart </a:t>
            </a:r>
            <a:r>
              <a:rPr lang="en-US" sz="2400" dirty="0" smtClean="0"/>
              <a:t>failure: 906, 1320, 711, 1170, 684, 1200, 837, 1056, 897, 882, </a:t>
            </a:r>
            <a:r>
              <a:rPr lang="en-US" sz="2400" dirty="0" smtClean="0"/>
              <a:t>1008</a:t>
            </a:r>
            <a:r>
              <a:rPr lang="en-US" sz="2400" dirty="0" smtClean="0"/>
              <a:t> </a:t>
            </a:r>
          </a:p>
          <a:p>
            <a:pPr marL="571500" indent="-571500">
              <a:buAutoNum type="alphaLcParenBoth"/>
            </a:pPr>
            <a:r>
              <a:rPr lang="en-US" sz="2400" dirty="0" smtClean="0"/>
              <a:t>Determine </a:t>
            </a:r>
            <a:r>
              <a:rPr lang="en-US" sz="2400" dirty="0" smtClean="0"/>
              <a:t>the mean and the median of the data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Solution: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To find the median, we first order the data:</a:t>
            </a:r>
          </a:p>
          <a:p>
            <a:pPr marL="571500" indent="-571500">
              <a:buNone/>
            </a:pPr>
            <a:r>
              <a:rPr lang="en-US" sz="2400" dirty="0" smtClean="0"/>
              <a:t>	684, 711, 837, 882, 897, 906, 1008, 1056, 1170, 1200, 1320</a:t>
            </a:r>
          </a:p>
          <a:p>
            <a:pPr marL="571500" indent="-571500">
              <a:buNone/>
            </a:pPr>
            <a:r>
              <a:rPr lang="en-US" sz="2400" dirty="0" smtClean="0"/>
              <a:t>Since </a:t>
            </a:r>
            <a:r>
              <a:rPr lang="en-US" sz="2400" dirty="0" smtClean="0"/>
              <a:t>there are</a:t>
            </a:r>
            <a:r>
              <a:rPr lang="en-US" sz="2400" dirty="0" smtClean="0"/>
              <a:t> eleven </a:t>
            </a:r>
            <a:r>
              <a:rPr lang="en-US" sz="2400" dirty="0" smtClean="0"/>
              <a:t>(an</a:t>
            </a:r>
            <a:r>
              <a:rPr lang="en-US" sz="2400" dirty="0" smtClean="0"/>
              <a:t> odd </a:t>
            </a:r>
            <a:r>
              <a:rPr lang="en-US" sz="2400" dirty="0" smtClean="0"/>
              <a:t>number) data points, the median will be</a:t>
            </a:r>
            <a:r>
              <a:rPr lang="en-US" sz="2400" dirty="0" smtClean="0"/>
              <a:t> the 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data point. </a:t>
            </a:r>
            <a:r>
              <a:rPr lang="en-US" sz="2400" dirty="0" smtClean="0"/>
              <a:t>That is, the median is</a:t>
            </a:r>
            <a:r>
              <a:rPr lang="en-US" sz="2400" dirty="0" smtClean="0"/>
              <a:t> 906.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31418" y="3210615"/>
          <a:ext cx="3040098" cy="587751"/>
        </p:xfrm>
        <a:graphic>
          <a:graphicData uri="http://schemas.openxmlformats.org/presentationml/2006/ole">
            <p:oleObj spid="_x0000_s41986" name="Equation" r:id="rId3" imgW="1905000" imgH="36830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197434" y="3384648"/>
          <a:ext cx="890588" cy="203200"/>
        </p:xfrm>
        <a:graphic>
          <a:graphicData uri="http://schemas.openxmlformats.org/presentationml/2006/ole">
            <p:oleObj spid="_x0000_s41987" name="Equation" r:id="rId4" imgW="5588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1.2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Daily </a:t>
            </a:r>
            <a:r>
              <a:rPr lang="en-US" sz="2400" dirty="0" smtClean="0"/>
              <a:t>crude oil output (in millions of barrels) is shown below for the years 1971 to 1990.</a:t>
            </a:r>
            <a:r>
              <a:rPr lang="en-US" sz="2400" dirty="0" smtClean="0"/>
              <a:t> </a:t>
            </a:r>
          </a:p>
          <a:p>
            <a:pPr marL="571500" indent="-5715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9.45 </a:t>
            </a:r>
            <a:r>
              <a:rPr lang="en-US" sz="2400" dirty="0" smtClean="0"/>
              <a:t>9.40 9.25 8.75 8.30 8.10 8.25 8.70 8.55 </a:t>
            </a:r>
            <a:r>
              <a:rPr lang="en-US" sz="2400" dirty="0" smtClean="0"/>
              <a:t>8.60</a:t>
            </a:r>
          </a:p>
          <a:p>
            <a:pPr marL="571500" indent="-5715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8.55 </a:t>
            </a:r>
            <a:r>
              <a:rPr lang="en-US" sz="2400" dirty="0" smtClean="0"/>
              <a:t>8.65 8.70 8.70 8.91 8.60 8.20 7.70 7.20 </a:t>
            </a:r>
            <a:r>
              <a:rPr lang="en-US" sz="2400" dirty="0" smtClean="0"/>
              <a:t>6.75</a:t>
            </a:r>
          </a:p>
          <a:p>
            <a:pPr marL="571500" indent="-571500">
              <a:buNone/>
            </a:pPr>
            <a:r>
              <a:rPr lang="en-US" sz="2400" dirty="0" smtClean="0"/>
              <a:t>Compute the mean, median, and mode for the data</a:t>
            </a:r>
            <a:r>
              <a:rPr lang="en-US" sz="2400" dirty="0" smtClean="0"/>
              <a:t>.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Solution: </a:t>
            </a:r>
            <a:r>
              <a:rPr lang="en-US" sz="2400" dirty="0" smtClean="0"/>
              <a:t>Let’s use MATLAB to solve this problem.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1.2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64008"/>
            <a:ext cx="8077200" cy="500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Scales of Measurement: General Comments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Any observation or experiment in biology involves the collection of information (observe plants)</a:t>
            </a:r>
          </a:p>
          <a:p>
            <a:pPr marL="571500" indent="-571500"/>
            <a:r>
              <a:rPr lang="en-US" sz="2400" dirty="0" smtClean="0"/>
              <a:t>Empirical observations become </a:t>
            </a:r>
            <a:r>
              <a:rPr lang="en-US" sz="2400" i="1" dirty="0" smtClean="0"/>
              <a:t>statistical data</a:t>
            </a:r>
            <a:r>
              <a:rPr lang="en-US" sz="2400" dirty="0" smtClean="0"/>
              <a:t> once they are cast as some type of </a:t>
            </a:r>
            <a:r>
              <a:rPr lang="en-US" sz="2400" i="1" dirty="0" smtClean="0"/>
              <a:t>measurement </a:t>
            </a:r>
            <a:r>
              <a:rPr lang="en-US" sz="2400" dirty="0" smtClean="0"/>
              <a:t>(plant height)</a:t>
            </a:r>
          </a:p>
          <a:p>
            <a:pPr marL="571500" indent="-571500"/>
            <a:r>
              <a:rPr lang="en-US" sz="2400" dirty="0" smtClean="0"/>
              <a:t>Measurement is the assignment of numbers to objects or events according to rules (measure plant 1, plant 2, … )</a:t>
            </a:r>
          </a:p>
          <a:p>
            <a:pPr marL="571500" indent="-571500"/>
            <a:r>
              <a:rPr lang="en-US" sz="2400" dirty="0" smtClean="0"/>
              <a:t>Different rules lead to different kinds of </a:t>
            </a:r>
            <a:r>
              <a:rPr lang="en-US" sz="2400" i="1" dirty="0" smtClean="0"/>
              <a:t>scales of measurement</a:t>
            </a:r>
            <a:endParaRPr lang="en-US" sz="2400" dirty="0" smtClean="0"/>
          </a:p>
          <a:p>
            <a:pPr marL="571500" indent="-571500"/>
            <a:r>
              <a:rPr lang="en-US" sz="2400" dirty="0" smtClean="0"/>
              <a:t>A dataset can thus be classified according to the type of scale by which it is measured</a:t>
            </a:r>
          </a:p>
          <a:p>
            <a:pPr marL="971550" lvl="1" indent="-571500"/>
            <a:r>
              <a:rPr lang="en-US" sz="2000" dirty="0" smtClean="0"/>
              <a:t>Different scales admit different permissible statistics (see table summary)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1.4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Ten hospital employees on a standard American diet agreed to adopt a </a:t>
            </a:r>
            <a:r>
              <a:rPr lang="en-US" sz="2400" dirty="0" smtClean="0"/>
              <a:t>vegetarian </a:t>
            </a:r>
            <a:r>
              <a:rPr lang="en-US" sz="2400" dirty="0" smtClean="0"/>
              <a:t>diet for one month. Below is the change in the serum cholesterol level (before - after).</a:t>
            </a:r>
            <a:r>
              <a:rPr lang="en-US" sz="2400" dirty="0" smtClean="0"/>
              <a:t> </a:t>
            </a:r>
          </a:p>
          <a:p>
            <a:pPr marL="571500" indent="-571500">
              <a:buNone/>
            </a:pPr>
            <a:r>
              <a:rPr lang="en-US" sz="2400" dirty="0" smtClean="0"/>
              <a:t>		49, </a:t>
            </a:r>
            <a:r>
              <a:rPr lang="en-US" sz="2400" dirty="0" smtClean="0"/>
              <a:t>−</a:t>
            </a:r>
            <a:r>
              <a:rPr lang="en-US" sz="2400" dirty="0" smtClean="0"/>
              <a:t>10, 27, 13, 36, 19, 48, 21, 8, </a:t>
            </a:r>
            <a:r>
              <a:rPr lang="en-US" sz="2400" dirty="0" smtClean="0"/>
              <a:t>16</a:t>
            </a:r>
            <a:r>
              <a:rPr lang="en-US" sz="2400" dirty="0" smtClean="0"/>
              <a:t> </a:t>
            </a:r>
          </a:p>
          <a:p>
            <a:pPr marL="571500" indent="-571500">
              <a:buAutoNum type="alphaLcParenBoth"/>
            </a:pPr>
            <a:r>
              <a:rPr lang="en-US" sz="2400" dirty="0" smtClean="0"/>
              <a:t>Compute </a:t>
            </a:r>
            <a:r>
              <a:rPr lang="en-US" sz="2400" dirty="0" smtClean="0"/>
              <a:t>the median and mean change in cholesterol.</a:t>
            </a:r>
            <a:r>
              <a:rPr lang="en-US" sz="2400" dirty="0" smtClean="0"/>
              <a:t> </a:t>
            </a:r>
          </a:p>
          <a:p>
            <a:pPr marL="571500" indent="-571500">
              <a:buAutoNum type="alphaLcParenBoth"/>
            </a:pPr>
            <a:r>
              <a:rPr lang="en-US" sz="2400" dirty="0" smtClean="0"/>
              <a:t>Compute </a:t>
            </a:r>
            <a:r>
              <a:rPr lang="en-US" sz="2400" dirty="0" smtClean="0"/>
              <a:t>the range, variance and standard deviation of the data. Is the data fairly spread out or close together</a:t>
            </a:r>
            <a:r>
              <a:rPr lang="en-US" sz="2400" dirty="0" smtClean="0"/>
              <a:t>?</a:t>
            </a:r>
          </a:p>
          <a:p>
            <a:pPr marL="571500" indent="-571500">
              <a:buNone/>
            </a:pPr>
            <a:r>
              <a:rPr lang="en-US" sz="2400" dirty="0" smtClean="0"/>
              <a:t>Solution: Again we use MATLAB.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1.4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50" y="1158638"/>
            <a:ext cx="8089900" cy="5473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1.4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In order to study fo</a:t>
            </a:r>
            <a:r>
              <a:rPr lang="en-US" sz="2400" dirty="0" smtClean="0"/>
              <a:t>r the quiz, we now do these by hand. First we rewrite the dataset in numerical order:</a:t>
            </a:r>
          </a:p>
          <a:p>
            <a:pPr marL="571500" indent="-571500">
              <a:buNone/>
            </a:pPr>
            <a:r>
              <a:rPr lang="en-US" sz="2400" dirty="0" smtClean="0"/>
              <a:t>		-10, 8, 13, 16, 19, 21, 27, 36, 48, 49</a:t>
            </a:r>
          </a:p>
          <a:p>
            <a:pPr marL="571500" indent="-571500">
              <a:buNone/>
            </a:pPr>
            <a:r>
              <a:rPr lang="en-US" sz="2400" dirty="0" smtClean="0"/>
              <a:t>Since there are </a:t>
            </a:r>
            <a:r>
              <a:rPr lang="en-US" sz="2400" dirty="0" smtClean="0"/>
              <a:t>t</a:t>
            </a:r>
            <a:r>
              <a:rPr lang="en-US" sz="2400" dirty="0" smtClean="0"/>
              <a:t>en (an even number) data points, </a:t>
            </a:r>
            <a:r>
              <a:rPr lang="en-US" sz="2400" dirty="0" smtClean="0"/>
              <a:t>the median will be halfway between 19 and 21. That is, the median is 20. Finding the variance is more work: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073255" y="3662897"/>
          <a:ext cx="2414587" cy="796925"/>
        </p:xfrm>
        <a:graphic>
          <a:graphicData uri="http://schemas.openxmlformats.org/presentationml/2006/ole">
            <p:oleObj spid="_x0000_s46082" name="Equation" r:id="rId3" imgW="1308100" imgH="431800" progId="Equation.3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542331" y="3662897"/>
          <a:ext cx="2532063" cy="796925"/>
        </p:xfrm>
        <a:graphic>
          <a:graphicData uri="http://schemas.openxmlformats.org/presentationml/2006/ole">
            <p:oleObj spid="_x0000_s46084" name="Equation" r:id="rId4" imgW="1371600" imgH="431800" progId="Equation.3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358748" y="4670960"/>
          <a:ext cx="5673725" cy="679450"/>
        </p:xfrm>
        <a:graphic>
          <a:graphicData uri="http://schemas.openxmlformats.org/presentationml/2006/ole">
            <p:oleObj spid="_x0000_s46085" name="Equation" r:id="rId5" imgW="3073400" imgH="368300" progId="Equation.3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1371312" y="5614988"/>
          <a:ext cx="1336675" cy="234950"/>
        </p:xfrm>
        <a:graphic>
          <a:graphicData uri="http://schemas.openxmlformats.org/presentationml/2006/ole">
            <p:oleObj spid="_x0000_s46086" name="Equation" r:id="rId6" imgW="723900" imgH="127000" progId="Equation.3">
              <p:embed/>
            </p:oleObj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833962" y="5510471"/>
          <a:ext cx="3822700" cy="352425"/>
        </p:xfrm>
        <a:graphic>
          <a:graphicData uri="http://schemas.openxmlformats.org/presentationml/2006/ole">
            <p:oleObj spid="_x0000_s46087" name="Equation" r:id="rId7" imgW="2070100" imgH="190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1.5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Twelve sheep were fed </a:t>
            </a:r>
            <a:r>
              <a:rPr lang="en-US" sz="2400" dirty="0" err="1" smtClean="0"/>
              <a:t>pingue</a:t>
            </a:r>
            <a:r>
              <a:rPr lang="en-US" sz="2400" dirty="0" smtClean="0"/>
              <a:t> as </a:t>
            </a:r>
            <a:r>
              <a:rPr lang="en-US" sz="2400" dirty="0" smtClean="0"/>
              <a:t>a part of an experiment and died as a result. The time of death in hours after the administering of </a:t>
            </a:r>
            <a:r>
              <a:rPr lang="en-US" sz="2400" dirty="0" err="1" smtClean="0"/>
              <a:t>pingue</a:t>
            </a:r>
            <a:r>
              <a:rPr lang="en-US" sz="2400" dirty="0" smtClean="0"/>
              <a:t> for each sheep follows:</a:t>
            </a:r>
            <a:r>
              <a:rPr lang="en-US" sz="2400" dirty="0" smtClean="0"/>
              <a:t> </a:t>
            </a:r>
          </a:p>
          <a:p>
            <a:pPr marL="571500" indent="-5715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44 </a:t>
            </a:r>
            <a:r>
              <a:rPr lang="en-US" sz="2400" dirty="0" smtClean="0"/>
              <a:t>27 24 24 36 36 44 120 29 36 36 36</a:t>
            </a:r>
            <a:r>
              <a:rPr lang="en-US" sz="2400" dirty="0" smtClean="0"/>
              <a:t> </a:t>
            </a:r>
          </a:p>
          <a:p>
            <a:pPr marL="571500" indent="-571500">
              <a:buNone/>
            </a:pPr>
            <a:r>
              <a:rPr lang="en-US" sz="2400" dirty="0" smtClean="0"/>
              <a:t>Compute </a:t>
            </a:r>
            <a:r>
              <a:rPr lang="en-US" sz="2400" dirty="0" smtClean="0"/>
              <a:t>the range, variance and standard deviation of the </a:t>
            </a:r>
            <a:r>
              <a:rPr lang="en-US" sz="2400" smtClean="0"/>
              <a:t>sample</a:t>
            </a:r>
            <a:r>
              <a:rPr lang="en-US" sz="2400" smtClean="0"/>
              <a:t>.</a:t>
            </a:r>
            <a:endParaRPr lang="en-US" sz="2400" smtClean="0"/>
          </a:p>
          <a:p>
            <a:pPr marL="571500" indent="-571500">
              <a:buNone/>
            </a:pPr>
            <a:r>
              <a:rPr lang="en-US" sz="2400" dirty="0" smtClean="0"/>
              <a:t>Answer: </a:t>
            </a:r>
          </a:p>
          <a:p>
            <a:pPr marL="571500" indent="-571500">
              <a:buNone/>
            </a:pPr>
            <a:r>
              <a:rPr lang="en-US" sz="2400" dirty="0" smtClean="0"/>
              <a:t>	range: 96</a:t>
            </a:r>
          </a:p>
          <a:p>
            <a:pPr marL="571500" indent="-571500">
              <a:buNone/>
            </a:pPr>
            <a:r>
              <a:rPr lang="en-US" sz="2400" dirty="0" smtClean="0"/>
              <a:t>	variance</a:t>
            </a:r>
            <a:r>
              <a:rPr lang="en-US" sz="2400" dirty="0" smtClean="0"/>
              <a:t>: 663.8182</a:t>
            </a:r>
          </a:p>
          <a:p>
            <a:pPr marL="571500" indent="-571500">
              <a:buNone/>
            </a:pPr>
            <a:r>
              <a:rPr lang="en-US" sz="2400" dirty="0" smtClean="0"/>
              <a:t>	std: 25.7647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Scales of Measurement: General Comments </a:t>
            </a:r>
            <a:endParaRPr lang="en-US" sz="2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204913"/>
          <a:ext cx="8229600" cy="5105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Scales of Measurement: NOIR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Data on a Nominal Scale</a:t>
            </a:r>
          </a:p>
          <a:p>
            <a:pPr marL="971550" lvl="1" indent="-571500"/>
            <a:r>
              <a:rPr lang="en-US" sz="2000" dirty="0" smtClean="0"/>
              <a:t>A nominal scale assigns numbers as mere labels or types- words or letters would work just as well</a:t>
            </a:r>
          </a:p>
          <a:p>
            <a:pPr marL="971550" lvl="1" indent="-571500"/>
            <a:r>
              <a:rPr lang="en-US" sz="2000" dirty="0" smtClean="0"/>
              <a:t>Example: numbers on jerseys that serve to identify athletic participants</a:t>
            </a:r>
          </a:p>
          <a:p>
            <a:pPr marL="971550" lvl="1" indent="-571500"/>
            <a:r>
              <a:rPr lang="en-US" sz="2000" dirty="0" smtClean="0"/>
              <a:t>Example: rocks can be classified as igneous, sedimentary, and metamorphic</a:t>
            </a:r>
          </a:p>
          <a:p>
            <a:pPr marL="571500" indent="-571500"/>
            <a:r>
              <a:rPr lang="en-US" sz="2400" dirty="0" smtClean="0"/>
              <a:t>Data on an Ordinal Scale</a:t>
            </a:r>
          </a:p>
          <a:p>
            <a:pPr marL="971550" lvl="1" indent="-571500"/>
            <a:r>
              <a:rPr lang="en-US" sz="2000" dirty="0" smtClean="0"/>
              <a:t>An ordinal scale assigns numbers according to some rank ordering</a:t>
            </a:r>
          </a:p>
          <a:p>
            <a:pPr marL="971550" lvl="1" indent="-571500"/>
            <a:r>
              <a:rPr lang="en-US" sz="2000" dirty="0" smtClean="0"/>
              <a:t>Example: order in which participant’s finish a race (1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,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, … 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Scales of Measurement: NOIR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/>
            <a:r>
              <a:rPr lang="en-US" sz="2400" dirty="0" smtClean="0"/>
              <a:t>Data on an Interval Scale</a:t>
            </a:r>
          </a:p>
          <a:p>
            <a:pPr marL="971550" lvl="1" indent="-571500"/>
            <a:r>
              <a:rPr lang="en-US" sz="2000" dirty="0" smtClean="0"/>
              <a:t>An interval scale assigns numbers according to some rank ordering </a:t>
            </a:r>
            <a:r>
              <a:rPr lang="en-US" sz="2000" b="1" dirty="0" smtClean="0"/>
              <a:t>and</a:t>
            </a:r>
            <a:r>
              <a:rPr lang="en-US" sz="2000" dirty="0" smtClean="0"/>
              <a:t> assigns the size of intervals in between data (</a:t>
            </a:r>
            <a:r>
              <a:rPr lang="en-US" sz="2000" b="1" dirty="0" smtClean="0"/>
              <a:t>but</a:t>
            </a:r>
            <a:r>
              <a:rPr lang="en-US" sz="2000" dirty="0" smtClean="0"/>
              <a:t> has no true zero point)</a:t>
            </a:r>
          </a:p>
          <a:p>
            <a:pPr marL="971550" lvl="1" indent="-571500"/>
            <a:r>
              <a:rPr lang="en-US" sz="2000" dirty="0" smtClean="0"/>
              <a:t>Example: The temperature scales of degrees Celsius and degrees Fahrenheit are interval scales</a:t>
            </a:r>
          </a:p>
          <a:p>
            <a:pPr marL="1371600" lvl="2" indent="-571500"/>
            <a:r>
              <a:rPr lang="en-US" sz="1600" dirty="0" smtClean="0"/>
              <a:t>The amount of temperature change from 27° C to 32° C is the </a:t>
            </a:r>
            <a:r>
              <a:rPr lang="en-US" sz="1600" b="1" dirty="0" smtClean="0"/>
              <a:t>same</a:t>
            </a:r>
            <a:r>
              <a:rPr lang="en-US" sz="1600" dirty="0" smtClean="0"/>
              <a:t> as the temperature change from 104° C to 109° C</a:t>
            </a:r>
          </a:p>
          <a:p>
            <a:pPr marL="1371600" lvl="2" indent="-571500"/>
            <a:r>
              <a:rPr lang="en-US" sz="1600" dirty="0" smtClean="0"/>
              <a:t>The choices for 0° C and 0° F are arbitrary; that is, it makes no sense to say that 98° F is twice as hot as 49° F</a:t>
            </a:r>
          </a:p>
          <a:p>
            <a:pPr marL="571500" indent="-571500"/>
            <a:r>
              <a:rPr lang="en-US" sz="2400" dirty="0" smtClean="0"/>
              <a:t>Data on a Ratio Scale</a:t>
            </a:r>
          </a:p>
          <a:p>
            <a:pPr marL="971550" lvl="1" indent="-571500"/>
            <a:r>
              <a:rPr lang="en-US" sz="2000" dirty="0" smtClean="0"/>
              <a:t>A ratio scale is an interval scale with a true zero point.</a:t>
            </a:r>
          </a:p>
          <a:p>
            <a:pPr marL="971550" lvl="1" indent="-571500"/>
            <a:r>
              <a:rPr lang="en-US" sz="2000" dirty="0" smtClean="0"/>
              <a:t>Example: A participant’s finish time for a race</a:t>
            </a:r>
          </a:p>
          <a:p>
            <a:pPr marL="1371600" lvl="2" indent="-571500"/>
            <a:r>
              <a:rPr lang="en-US" sz="1600" dirty="0" smtClean="0"/>
              <a:t>A finish time of 25 seconds is better than 50 seconds (order) and is, indeed, twice as fast (true zero)</a:t>
            </a:r>
          </a:p>
          <a:p>
            <a:pPr marL="971550" lvl="1" indent="-571500"/>
            <a:r>
              <a:rPr lang="en-US" sz="2000" dirty="0" smtClean="0"/>
              <a:t>Example: The Kelvin temperature scale (has an absolute zero)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Discrete vs. Continuous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Measurements may take on discrete or continuous values: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/>
            <a:r>
              <a:rPr lang="en-US" sz="2400" dirty="0" smtClean="0"/>
              <a:t>A set of values is </a:t>
            </a:r>
            <a:r>
              <a:rPr lang="en-US" sz="2400" b="1" dirty="0" smtClean="0"/>
              <a:t>discrete</a:t>
            </a:r>
            <a:r>
              <a:rPr lang="en-US" sz="2400" dirty="0" smtClean="0"/>
              <a:t> if it is countable</a:t>
            </a:r>
          </a:p>
          <a:p>
            <a:pPr marL="971550" lvl="1" indent="-571500"/>
            <a:r>
              <a:rPr lang="en-US" sz="2000" dirty="0" smtClean="0"/>
              <a:t>Set of possible number of arms on a starfish</a:t>
            </a:r>
          </a:p>
          <a:p>
            <a:pPr marL="971550" lvl="1" indent="-571500"/>
            <a:r>
              <a:rPr lang="en-US" sz="2000" dirty="0" smtClean="0"/>
              <a:t>Set of possible number of leaves on a plant</a:t>
            </a:r>
          </a:p>
          <a:p>
            <a:pPr marL="971550" lvl="1" indent="-571500"/>
            <a:r>
              <a:rPr lang="en-US" sz="2000" dirty="0" smtClean="0"/>
              <a:t>Set of possible number of granules of sand on a beach</a:t>
            </a:r>
          </a:p>
          <a:p>
            <a:pPr marL="571500" indent="-571500"/>
            <a:r>
              <a:rPr lang="en-US" sz="2400" dirty="0" smtClean="0"/>
              <a:t>A set of values is </a:t>
            </a:r>
            <a:r>
              <a:rPr lang="en-US" sz="2400" b="1" dirty="0" smtClean="0"/>
              <a:t>continuous</a:t>
            </a:r>
            <a:r>
              <a:rPr lang="en-US" sz="2400" dirty="0" smtClean="0"/>
              <a:t> if it is uncountable</a:t>
            </a:r>
            <a:endParaRPr lang="en-US" sz="2000" dirty="0" smtClean="0"/>
          </a:p>
          <a:p>
            <a:pPr marL="971550" lvl="1" indent="-571500"/>
            <a:r>
              <a:rPr lang="en-US" sz="2000" dirty="0" smtClean="0"/>
              <a:t>Set of possible weights of starfish</a:t>
            </a:r>
          </a:p>
          <a:p>
            <a:pPr marL="971550" lvl="1" indent="-571500"/>
            <a:r>
              <a:rPr lang="en-US" sz="2000" dirty="0" smtClean="0"/>
              <a:t>Set of possible surface areas for leaves</a:t>
            </a:r>
          </a:p>
          <a:p>
            <a:pPr marL="971550" lvl="1" indent="-571500"/>
            <a:r>
              <a:rPr lang="en-US" sz="2000" dirty="0" smtClean="0"/>
              <a:t>Set of possible </a:t>
            </a:r>
            <a:r>
              <a:rPr lang="en-US" sz="2000" smtClean="0"/>
              <a:t>amounts of time </a:t>
            </a:r>
            <a:r>
              <a:rPr lang="en-US" sz="2000" dirty="0" smtClean="0"/>
              <a:t>spent counting sand granules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Summary: Organizational Chart</a:t>
            </a:r>
            <a:endParaRPr lang="en-US" sz="2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04913"/>
          <a:ext cx="8229600" cy="5105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T</a:t>
            </a:r>
            <a:r>
              <a:rPr lang="en-US" dirty="0" smtClean="0"/>
              <a:t>ypes of Biological Data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Overview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When a dataset is summarized by its statistical information, there is a loss of information. That is, given the summary statistics, there is no way to recover the original data.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/>
            <a:r>
              <a:rPr lang="en-US" sz="2400" dirty="0" smtClean="0"/>
              <a:t>Basic summary statistics may be grouped as:</a:t>
            </a:r>
          </a:p>
          <a:p>
            <a:pPr marL="971550" lvl="1" indent="-571500"/>
            <a:endParaRPr lang="en-US" sz="2000" dirty="0" smtClean="0"/>
          </a:p>
          <a:p>
            <a:pPr marL="971550" lvl="1" indent="-571500">
              <a:buFont typeface="+mj-lt"/>
              <a:buAutoNum type="arabicPeriod"/>
            </a:pPr>
            <a:r>
              <a:rPr lang="en-US" sz="2000" dirty="0" smtClean="0"/>
              <a:t>measures of </a:t>
            </a:r>
            <a:r>
              <a:rPr lang="en-US" sz="2000" b="1" dirty="0" smtClean="0"/>
              <a:t>central tendency</a:t>
            </a:r>
            <a:r>
              <a:rPr lang="en-US" sz="2000" dirty="0" smtClean="0"/>
              <a:t> (giving in some sense the central value of a data set)</a:t>
            </a:r>
          </a:p>
          <a:p>
            <a:pPr marL="971550" lvl="1" indent="-571500">
              <a:buFont typeface="+mj-lt"/>
              <a:buAutoNum type="arabicPeriod"/>
            </a:pPr>
            <a:r>
              <a:rPr lang="en-US" sz="2000" dirty="0" smtClean="0"/>
              <a:t>measures of </a:t>
            </a:r>
            <a:r>
              <a:rPr lang="en-US" sz="2000" b="1" dirty="0" smtClean="0"/>
              <a:t>dispersion </a:t>
            </a:r>
            <a:r>
              <a:rPr lang="en-US" sz="2000" dirty="0" smtClean="0"/>
              <a:t>(giving a measure of how spread out that data set is)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Measures of Central Tendency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Arithmetic Mean</a:t>
            </a:r>
            <a:endParaRPr lang="en-US" sz="2000" dirty="0" smtClean="0"/>
          </a:p>
          <a:p>
            <a:pPr marL="571500" indent="-571500">
              <a:buNone/>
            </a:pPr>
            <a:r>
              <a:rPr lang="en-US" sz="2400" dirty="0" smtClean="0"/>
              <a:t>		Dataset: </a:t>
            </a:r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Average: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</a:t>
            </a:r>
          </a:p>
          <a:p>
            <a:pPr marL="571500" indent="-571500">
              <a:buNone/>
            </a:pPr>
            <a:r>
              <a:rPr lang="en-US" sz="2400" dirty="0" smtClean="0"/>
              <a:t>		Example: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	This statistic doesn’t make sense for data on nominal or 	ordinal scales: jersey numbers, top ten list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Summary Descriptive Statistics of Datasets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81163" y="1736783"/>
          <a:ext cx="1632052" cy="367788"/>
        </p:xfrm>
        <a:graphic>
          <a:graphicData uri="http://schemas.openxmlformats.org/presentationml/2006/ole">
            <p:oleObj spid="_x0000_s31746" name="Equation" r:id="rId3" imgW="901700" imgH="203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81163" y="2607266"/>
          <a:ext cx="3300412" cy="733425"/>
        </p:xfrm>
        <a:graphic>
          <a:graphicData uri="http://schemas.openxmlformats.org/presentationml/2006/ole">
            <p:oleObj spid="_x0000_s31747" name="Equation" r:id="rId4" imgW="1943100" imgH="4318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028127" y="3900809"/>
          <a:ext cx="4208908" cy="697478"/>
        </p:xfrm>
        <a:graphic>
          <a:graphicData uri="http://schemas.openxmlformats.org/presentationml/2006/ole">
            <p:oleObj spid="_x0000_s31748" name="Equation" r:id="rId5" imgW="22225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1560</Words>
  <Application>Microsoft Macintosh PowerPoint</Application>
  <PresentationFormat>On-screen Show (4:3)</PresentationFormat>
  <Paragraphs>225</Paragraphs>
  <Slides>23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1_Office Theme</vt:lpstr>
      <vt:lpstr>Equation</vt:lpstr>
      <vt:lpstr>Microsoft Equation</vt:lpstr>
      <vt:lpstr>Lecture 1: Basic Descriptive Statistics</vt:lpstr>
      <vt:lpstr>Scales of Measurement: General Comments </vt:lpstr>
      <vt:lpstr>Scales of Measurement: General Comments </vt:lpstr>
      <vt:lpstr>Scales of Measurement: NOIR</vt:lpstr>
      <vt:lpstr>Scales of Measurement: NOIR</vt:lpstr>
      <vt:lpstr>Discrete vs. Continuous</vt:lpstr>
      <vt:lpstr>Summary: Organizational Chart</vt:lpstr>
      <vt:lpstr>Overview</vt:lpstr>
      <vt:lpstr>Measures of Central Tendency</vt:lpstr>
      <vt:lpstr>Measures of Central Tendency</vt:lpstr>
      <vt:lpstr>Measures of Central Tendency</vt:lpstr>
      <vt:lpstr>Measures of Central Tendency</vt:lpstr>
      <vt:lpstr>Measures of Central Tendency</vt:lpstr>
      <vt:lpstr>Measures of Dispersion</vt:lpstr>
      <vt:lpstr>Table Summary</vt:lpstr>
      <vt:lpstr>Homework, MATLAB</vt:lpstr>
      <vt:lpstr>1.1</vt:lpstr>
      <vt:lpstr>1.2</vt:lpstr>
      <vt:lpstr>1.2</vt:lpstr>
      <vt:lpstr>1.4</vt:lpstr>
      <vt:lpstr>1.4</vt:lpstr>
      <vt:lpstr>1.4</vt:lpstr>
      <vt:lpstr>1.5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Basic Descriptive Statistics</dc:title>
  <dc:creator>Jason Bintz</dc:creator>
  <cp:lastModifiedBy>Jason Bintz</cp:lastModifiedBy>
  <cp:revision>67</cp:revision>
  <dcterms:created xsi:type="dcterms:W3CDTF">2013-01-14T23:08:48Z</dcterms:created>
  <dcterms:modified xsi:type="dcterms:W3CDTF">2013-01-15T01:14:50Z</dcterms:modified>
</cp:coreProperties>
</file>